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20" r:id="rId3"/>
  </p:sldMasterIdLst>
  <p:sldIdLst>
    <p:sldId id="274" r:id="rId4"/>
    <p:sldId id="256" r:id="rId5"/>
    <p:sldId id="259" r:id="rId6"/>
    <p:sldId id="260" r:id="rId7"/>
    <p:sldId id="261" r:id="rId8"/>
    <p:sldId id="258" r:id="rId9"/>
    <p:sldId id="262" r:id="rId10"/>
    <p:sldId id="25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5" r:id="rId19"/>
    <p:sldId id="271" r:id="rId20"/>
    <p:sldId id="268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AFD0C-CEEA-41F7-9038-895B004D3F72}" type="doc">
      <dgm:prSet loTypeId="urn:microsoft.com/office/officeart/2005/8/layout/default" loCatId="list" qsTypeId="urn:microsoft.com/office/officeart/2009/2/quickstyle/3d8" qsCatId="3D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C915769A-8846-4702-91B4-E7824AD766E6}">
      <dgm:prSet phldrT="[Texto]" custT="1"/>
      <dgm:spPr/>
      <dgm:t>
        <a:bodyPr/>
        <a:lstStyle/>
        <a:p>
          <a:r>
            <a:rPr lang="es-AR" sz="4400" dirty="0"/>
            <a:t>Acceso a la Red</a:t>
          </a:r>
        </a:p>
      </dgm:t>
    </dgm:pt>
    <dgm:pt modelId="{E1F7F13B-B1CF-4A6D-A65D-E9C9524E522B}" type="sibTrans" cxnId="{C8643BDA-643F-494C-A9A7-C6BCF0E6C38C}">
      <dgm:prSet/>
      <dgm:spPr/>
      <dgm:t>
        <a:bodyPr/>
        <a:lstStyle/>
        <a:p>
          <a:endParaRPr lang="es-AR"/>
        </a:p>
      </dgm:t>
    </dgm:pt>
    <dgm:pt modelId="{E4CA77C3-9547-4C5C-A3A4-09CE626D7B59}" type="parTrans" cxnId="{C8643BDA-643F-494C-A9A7-C6BCF0E6C38C}">
      <dgm:prSet/>
      <dgm:spPr/>
      <dgm:t>
        <a:bodyPr/>
        <a:lstStyle/>
        <a:p>
          <a:endParaRPr lang="es-AR"/>
        </a:p>
      </dgm:t>
    </dgm:pt>
    <dgm:pt modelId="{35281F0A-F91A-46F2-8555-BB1BFF385081}">
      <dgm:prSet phldrT="[Texto]"/>
      <dgm:spPr/>
      <dgm:t>
        <a:bodyPr/>
        <a:lstStyle/>
        <a:p>
          <a:r>
            <a:rPr lang="es-AR" dirty="0"/>
            <a:t>Internet</a:t>
          </a:r>
        </a:p>
      </dgm:t>
    </dgm:pt>
    <dgm:pt modelId="{0F4A2620-1413-4EEE-9AD7-F360B4111221}" type="sibTrans" cxnId="{E088C4E1-CD16-4B97-A020-0B7ED3787977}">
      <dgm:prSet/>
      <dgm:spPr/>
      <dgm:t>
        <a:bodyPr/>
        <a:lstStyle/>
        <a:p>
          <a:endParaRPr lang="es-AR"/>
        </a:p>
      </dgm:t>
    </dgm:pt>
    <dgm:pt modelId="{E62EEE1C-8FAD-42B7-BAD4-9A6ACAA67F93}" type="parTrans" cxnId="{E088C4E1-CD16-4B97-A020-0B7ED3787977}">
      <dgm:prSet/>
      <dgm:spPr/>
      <dgm:t>
        <a:bodyPr/>
        <a:lstStyle/>
        <a:p>
          <a:endParaRPr lang="es-AR"/>
        </a:p>
      </dgm:t>
    </dgm:pt>
    <dgm:pt modelId="{92EC7FBF-C289-4075-ADBF-7E28ECDC1C1D}">
      <dgm:prSet phldrT="[Texto]"/>
      <dgm:spPr/>
      <dgm:t>
        <a:bodyPr/>
        <a:lstStyle/>
        <a:p>
          <a:r>
            <a:rPr lang="es-AR" dirty="0"/>
            <a:t>Transporte</a:t>
          </a:r>
        </a:p>
      </dgm:t>
    </dgm:pt>
    <dgm:pt modelId="{34CDE49B-6800-4B70-9E3B-6624CCA8080A}" type="sibTrans" cxnId="{87AF0107-8915-4D79-9404-F79C37AEF3DF}">
      <dgm:prSet/>
      <dgm:spPr/>
      <dgm:t>
        <a:bodyPr/>
        <a:lstStyle/>
        <a:p>
          <a:endParaRPr lang="es-AR"/>
        </a:p>
      </dgm:t>
    </dgm:pt>
    <dgm:pt modelId="{A155617D-CD91-4F15-B581-C5322B62219D}" type="parTrans" cxnId="{87AF0107-8915-4D79-9404-F79C37AEF3DF}">
      <dgm:prSet/>
      <dgm:spPr/>
      <dgm:t>
        <a:bodyPr/>
        <a:lstStyle/>
        <a:p>
          <a:endParaRPr lang="es-AR"/>
        </a:p>
      </dgm:t>
    </dgm:pt>
    <dgm:pt modelId="{B9F11A1D-87CB-4CD0-AD73-33A0F60798EA}">
      <dgm:prSet phldrT="[Texto]"/>
      <dgm:spPr/>
      <dgm:t>
        <a:bodyPr/>
        <a:lstStyle/>
        <a:p>
          <a:r>
            <a:rPr lang="es-AR" dirty="0"/>
            <a:t>Aplicación</a:t>
          </a:r>
        </a:p>
      </dgm:t>
    </dgm:pt>
    <dgm:pt modelId="{66214D12-BEAF-4EFC-AAD2-C48DC1CBFA18}" type="parTrans" cxnId="{337CEECE-5406-4C54-8870-0F7D29CBE4A0}">
      <dgm:prSet/>
      <dgm:spPr/>
      <dgm:t>
        <a:bodyPr/>
        <a:lstStyle/>
        <a:p>
          <a:endParaRPr lang="es-AR"/>
        </a:p>
      </dgm:t>
    </dgm:pt>
    <dgm:pt modelId="{721233CE-DFBE-4BA3-811D-FB7F9247BD86}" type="sibTrans" cxnId="{337CEECE-5406-4C54-8870-0F7D29CBE4A0}">
      <dgm:prSet/>
      <dgm:spPr/>
      <dgm:t>
        <a:bodyPr/>
        <a:lstStyle/>
        <a:p>
          <a:endParaRPr lang="es-AR"/>
        </a:p>
      </dgm:t>
    </dgm:pt>
    <dgm:pt modelId="{23B94055-1A2C-48EA-8B91-059A4806BCD5}" type="pres">
      <dgm:prSet presAssocID="{1F4AFD0C-CEEA-41F7-9038-895B004D3F72}" presName="diagram" presStyleCnt="0">
        <dgm:presLayoutVars>
          <dgm:dir/>
          <dgm:resizeHandles val="exact"/>
        </dgm:presLayoutVars>
      </dgm:prSet>
      <dgm:spPr/>
    </dgm:pt>
    <dgm:pt modelId="{0CBCF7B4-490B-4E68-A7E8-1D92558C023F}" type="pres">
      <dgm:prSet presAssocID="{B9F11A1D-87CB-4CD0-AD73-33A0F60798EA}" presName="node" presStyleLbl="node1" presStyleIdx="0" presStyleCnt="4">
        <dgm:presLayoutVars>
          <dgm:bulletEnabled val="1"/>
        </dgm:presLayoutVars>
      </dgm:prSet>
      <dgm:spPr/>
    </dgm:pt>
    <dgm:pt modelId="{4CA55205-BB01-40D7-8744-20D0714FFA09}" type="pres">
      <dgm:prSet presAssocID="{721233CE-DFBE-4BA3-811D-FB7F9247BD86}" presName="sibTrans" presStyleCnt="0"/>
      <dgm:spPr/>
    </dgm:pt>
    <dgm:pt modelId="{E1A53F4F-EF69-4921-B12A-D81189B12578}" type="pres">
      <dgm:prSet presAssocID="{92EC7FBF-C289-4075-ADBF-7E28ECDC1C1D}" presName="node" presStyleLbl="node1" presStyleIdx="1" presStyleCnt="4">
        <dgm:presLayoutVars>
          <dgm:bulletEnabled val="1"/>
        </dgm:presLayoutVars>
      </dgm:prSet>
      <dgm:spPr/>
    </dgm:pt>
    <dgm:pt modelId="{827ADA23-1B37-49DF-AE99-A8DC0FC1809B}" type="pres">
      <dgm:prSet presAssocID="{34CDE49B-6800-4B70-9E3B-6624CCA8080A}" presName="sibTrans" presStyleCnt="0"/>
      <dgm:spPr/>
    </dgm:pt>
    <dgm:pt modelId="{58010FAA-E936-4D03-9684-F88B6B9C7F30}" type="pres">
      <dgm:prSet presAssocID="{35281F0A-F91A-46F2-8555-BB1BFF385081}" presName="node" presStyleLbl="node1" presStyleIdx="2" presStyleCnt="4" custLinFactNeighborX="-1050">
        <dgm:presLayoutVars>
          <dgm:bulletEnabled val="1"/>
        </dgm:presLayoutVars>
      </dgm:prSet>
      <dgm:spPr/>
    </dgm:pt>
    <dgm:pt modelId="{03057341-08C1-48D8-ABFD-89A37470BE73}" type="pres">
      <dgm:prSet presAssocID="{0F4A2620-1413-4EEE-9AD7-F360B4111221}" presName="sibTrans" presStyleCnt="0"/>
      <dgm:spPr/>
    </dgm:pt>
    <dgm:pt modelId="{BF2D54FC-57EC-496D-ABC2-FB1947D7EDE9}" type="pres">
      <dgm:prSet presAssocID="{C915769A-8846-4702-91B4-E7824AD766E6}" presName="node" presStyleLbl="node1" presStyleIdx="3" presStyleCnt="4">
        <dgm:presLayoutVars>
          <dgm:bulletEnabled val="1"/>
        </dgm:presLayoutVars>
      </dgm:prSet>
      <dgm:spPr/>
    </dgm:pt>
  </dgm:ptLst>
  <dgm:cxnLst>
    <dgm:cxn modelId="{87AF0107-8915-4D79-9404-F79C37AEF3DF}" srcId="{1F4AFD0C-CEEA-41F7-9038-895B004D3F72}" destId="{92EC7FBF-C289-4075-ADBF-7E28ECDC1C1D}" srcOrd="1" destOrd="0" parTransId="{A155617D-CD91-4F15-B581-C5322B62219D}" sibTransId="{34CDE49B-6800-4B70-9E3B-6624CCA8080A}"/>
    <dgm:cxn modelId="{5ED86321-E856-4B1C-B844-CF346964055D}" type="presOf" srcId="{B9F11A1D-87CB-4CD0-AD73-33A0F60798EA}" destId="{0CBCF7B4-490B-4E68-A7E8-1D92558C023F}" srcOrd="0" destOrd="0" presId="urn:microsoft.com/office/officeart/2005/8/layout/default"/>
    <dgm:cxn modelId="{5F600E36-D813-479D-B030-8DF19346BD8B}" type="presOf" srcId="{1F4AFD0C-CEEA-41F7-9038-895B004D3F72}" destId="{23B94055-1A2C-48EA-8B91-059A4806BCD5}" srcOrd="0" destOrd="0" presId="urn:microsoft.com/office/officeart/2005/8/layout/default"/>
    <dgm:cxn modelId="{C2747D5C-0A6D-4360-8B8B-B8BA7D23887D}" type="presOf" srcId="{C915769A-8846-4702-91B4-E7824AD766E6}" destId="{BF2D54FC-57EC-496D-ABC2-FB1947D7EDE9}" srcOrd="0" destOrd="0" presId="urn:microsoft.com/office/officeart/2005/8/layout/default"/>
    <dgm:cxn modelId="{3278794C-3092-41AA-A2D4-9575C91E23AB}" type="presOf" srcId="{35281F0A-F91A-46F2-8555-BB1BFF385081}" destId="{58010FAA-E936-4D03-9684-F88B6B9C7F30}" srcOrd="0" destOrd="0" presId="urn:microsoft.com/office/officeart/2005/8/layout/default"/>
    <dgm:cxn modelId="{F7B71BC6-042E-4338-BAC1-12B6952BBF07}" type="presOf" srcId="{92EC7FBF-C289-4075-ADBF-7E28ECDC1C1D}" destId="{E1A53F4F-EF69-4921-B12A-D81189B12578}" srcOrd="0" destOrd="0" presId="urn:microsoft.com/office/officeart/2005/8/layout/default"/>
    <dgm:cxn modelId="{337CEECE-5406-4C54-8870-0F7D29CBE4A0}" srcId="{1F4AFD0C-CEEA-41F7-9038-895B004D3F72}" destId="{B9F11A1D-87CB-4CD0-AD73-33A0F60798EA}" srcOrd="0" destOrd="0" parTransId="{66214D12-BEAF-4EFC-AAD2-C48DC1CBFA18}" sibTransId="{721233CE-DFBE-4BA3-811D-FB7F9247BD86}"/>
    <dgm:cxn modelId="{C8643BDA-643F-494C-A9A7-C6BCF0E6C38C}" srcId="{1F4AFD0C-CEEA-41F7-9038-895B004D3F72}" destId="{C915769A-8846-4702-91B4-E7824AD766E6}" srcOrd="3" destOrd="0" parTransId="{E4CA77C3-9547-4C5C-A3A4-09CE626D7B59}" sibTransId="{E1F7F13B-B1CF-4A6D-A65D-E9C9524E522B}"/>
    <dgm:cxn modelId="{E088C4E1-CD16-4B97-A020-0B7ED3787977}" srcId="{1F4AFD0C-CEEA-41F7-9038-895B004D3F72}" destId="{35281F0A-F91A-46F2-8555-BB1BFF385081}" srcOrd="2" destOrd="0" parTransId="{E62EEE1C-8FAD-42B7-BAD4-9A6ACAA67F93}" sibTransId="{0F4A2620-1413-4EEE-9AD7-F360B4111221}"/>
    <dgm:cxn modelId="{0E0F0CAA-84A4-48DF-98CA-67B1A39CAE51}" type="presParOf" srcId="{23B94055-1A2C-48EA-8B91-059A4806BCD5}" destId="{0CBCF7B4-490B-4E68-A7E8-1D92558C023F}" srcOrd="0" destOrd="0" presId="urn:microsoft.com/office/officeart/2005/8/layout/default"/>
    <dgm:cxn modelId="{7E918B7F-AE0B-4F0C-B41E-478DA8732B07}" type="presParOf" srcId="{23B94055-1A2C-48EA-8B91-059A4806BCD5}" destId="{4CA55205-BB01-40D7-8744-20D0714FFA09}" srcOrd="1" destOrd="0" presId="urn:microsoft.com/office/officeart/2005/8/layout/default"/>
    <dgm:cxn modelId="{3E00F7D2-D33A-4401-886A-9075C425DC04}" type="presParOf" srcId="{23B94055-1A2C-48EA-8B91-059A4806BCD5}" destId="{E1A53F4F-EF69-4921-B12A-D81189B12578}" srcOrd="2" destOrd="0" presId="urn:microsoft.com/office/officeart/2005/8/layout/default"/>
    <dgm:cxn modelId="{CA07CED1-299C-4621-8026-ADD2DB360F7E}" type="presParOf" srcId="{23B94055-1A2C-48EA-8B91-059A4806BCD5}" destId="{827ADA23-1B37-49DF-AE99-A8DC0FC1809B}" srcOrd="3" destOrd="0" presId="urn:microsoft.com/office/officeart/2005/8/layout/default"/>
    <dgm:cxn modelId="{A43A9728-43DF-454E-88FF-822EA042BEA9}" type="presParOf" srcId="{23B94055-1A2C-48EA-8B91-059A4806BCD5}" destId="{58010FAA-E936-4D03-9684-F88B6B9C7F30}" srcOrd="4" destOrd="0" presId="urn:microsoft.com/office/officeart/2005/8/layout/default"/>
    <dgm:cxn modelId="{B3CDCF46-2FBB-48B0-8C30-F4B80573BE6C}" type="presParOf" srcId="{23B94055-1A2C-48EA-8B91-059A4806BCD5}" destId="{03057341-08C1-48D8-ABFD-89A37470BE73}" srcOrd="5" destOrd="0" presId="urn:microsoft.com/office/officeart/2005/8/layout/default"/>
    <dgm:cxn modelId="{F8A796B6-C05B-4EE1-905F-990DF49042D9}" type="presParOf" srcId="{23B94055-1A2C-48EA-8B91-059A4806BCD5}" destId="{BF2D54FC-57EC-496D-ABC2-FB1947D7EDE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B72453-87FA-4300-8A5B-0CE54AA1D1C3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2B10CE0E-F239-482E-A69D-03C53F68729E}">
      <dgm:prSet phldrT="[Texto]"/>
      <dgm:spPr>
        <a:solidFill>
          <a:srgbClr val="00B0F0"/>
        </a:solidFill>
      </dgm:spPr>
      <dgm:t>
        <a:bodyPr/>
        <a:lstStyle/>
        <a:p>
          <a:r>
            <a:rPr lang="es-AR" b="0" dirty="0"/>
            <a:t> Es un protocolo sin conexión de la familia de protocolos de Internet que funciona en la capa de transporte</a:t>
          </a:r>
          <a:endParaRPr lang="es-AR" dirty="0"/>
        </a:p>
      </dgm:t>
    </dgm:pt>
    <dgm:pt modelId="{E4897CAC-4C90-4321-BB7C-643530F28AFA}" type="parTrans" cxnId="{52F98A8C-A3F1-4FAE-A941-24CC4BD6DF06}">
      <dgm:prSet/>
      <dgm:spPr/>
      <dgm:t>
        <a:bodyPr/>
        <a:lstStyle/>
        <a:p>
          <a:endParaRPr lang="es-AR"/>
        </a:p>
      </dgm:t>
    </dgm:pt>
    <dgm:pt modelId="{D2DF2122-0119-4FCB-BC2C-9B08E3BC0C89}" type="sibTrans" cxnId="{52F98A8C-A3F1-4FAE-A941-24CC4BD6DF06}">
      <dgm:prSet/>
      <dgm:spPr/>
      <dgm:t>
        <a:bodyPr/>
        <a:lstStyle/>
        <a:p>
          <a:endParaRPr lang="es-AR"/>
        </a:p>
      </dgm:t>
    </dgm:pt>
    <dgm:pt modelId="{A616F1C7-D974-40DA-A061-D8A4921B5E43}">
      <dgm:prSet phldrT="[Texto]"/>
      <dgm:spPr>
        <a:solidFill>
          <a:srgbClr val="FFC000"/>
        </a:solidFill>
      </dgm:spPr>
      <dgm:t>
        <a:bodyPr/>
        <a:lstStyle/>
        <a:p>
          <a:r>
            <a:rPr lang="es-AR" dirty="0"/>
            <a:t>Es un </a:t>
          </a:r>
          <a:r>
            <a:rPr lang="es-AR" b="1" dirty="0"/>
            <a:t>protocolo de acceso para las páginas web a través de Internet</a:t>
          </a:r>
          <a:endParaRPr lang="es-AR" dirty="0"/>
        </a:p>
      </dgm:t>
    </dgm:pt>
    <dgm:pt modelId="{1663C8F9-DCE3-41CF-BAA8-6A8DBC22AB3D}" type="parTrans" cxnId="{5B65D4CD-1551-462C-97F7-A95C8590E252}">
      <dgm:prSet/>
      <dgm:spPr/>
      <dgm:t>
        <a:bodyPr/>
        <a:lstStyle/>
        <a:p>
          <a:endParaRPr lang="es-AR"/>
        </a:p>
      </dgm:t>
    </dgm:pt>
    <dgm:pt modelId="{C90F3257-8856-4D5A-B4DA-318AAA99FA88}" type="sibTrans" cxnId="{5B65D4CD-1551-462C-97F7-A95C8590E252}">
      <dgm:prSet/>
      <dgm:spPr/>
      <dgm:t>
        <a:bodyPr/>
        <a:lstStyle/>
        <a:p>
          <a:endParaRPr lang="es-AR"/>
        </a:p>
      </dgm:t>
    </dgm:pt>
    <dgm:pt modelId="{1C1F3C16-EC1D-4D95-A93E-5CB444EB2F4F}">
      <dgm:prSet phldrT="[Texto]"/>
      <dgm:spPr>
        <a:solidFill>
          <a:srgbClr val="FF0000"/>
        </a:solidFill>
      </dgm:spPr>
      <dgm:t>
        <a:bodyPr/>
        <a:lstStyle/>
        <a:p>
          <a:r>
            <a:rPr lang="es-AR" dirty="0"/>
            <a:t>Es imprescindible para la transmisión de datos en redes Ethernet </a:t>
          </a:r>
        </a:p>
      </dgm:t>
    </dgm:pt>
    <dgm:pt modelId="{3B4EBDC7-B36A-413E-AE36-962508CE277C}" type="parTrans" cxnId="{AFBD695F-E57D-4565-9D1D-2F015D335828}">
      <dgm:prSet/>
      <dgm:spPr/>
      <dgm:t>
        <a:bodyPr/>
        <a:lstStyle/>
        <a:p>
          <a:endParaRPr lang="es-AR"/>
        </a:p>
      </dgm:t>
    </dgm:pt>
    <dgm:pt modelId="{3104B9DA-2DA1-47A3-AD4F-9AA67F2C474D}" type="sibTrans" cxnId="{AFBD695F-E57D-4565-9D1D-2F015D335828}">
      <dgm:prSet/>
      <dgm:spPr/>
      <dgm:t>
        <a:bodyPr/>
        <a:lstStyle/>
        <a:p>
          <a:endParaRPr lang="es-AR"/>
        </a:p>
      </dgm:t>
    </dgm:pt>
    <dgm:pt modelId="{0B6FC94D-BCF6-4379-B78E-19573EC6E457}" type="pres">
      <dgm:prSet presAssocID="{FAB72453-87FA-4300-8A5B-0CE54AA1D1C3}" presName="Name0" presStyleCnt="0">
        <dgm:presLayoutVars>
          <dgm:dir/>
          <dgm:resizeHandles val="exact"/>
        </dgm:presLayoutVars>
      </dgm:prSet>
      <dgm:spPr/>
    </dgm:pt>
    <dgm:pt modelId="{A319FC03-7794-40A7-BA2F-059511491D94}" type="pres">
      <dgm:prSet presAssocID="{FAB72453-87FA-4300-8A5B-0CE54AA1D1C3}" presName="bkgdShp" presStyleLbl="alignAccFollowNode1" presStyleIdx="0" presStyleCnt="1"/>
      <dgm:spPr>
        <a:solidFill>
          <a:schemeClr val="tx2">
            <a:lumMod val="75000"/>
            <a:alpha val="90000"/>
          </a:schemeClr>
        </a:solidFill>
      </dgm:spPr>
    </dgm:pt>
    <dgm:pt modelId="{1A0C1777-FF10-4154-9920-2734862FE122}" type="pres">
      <dgm:prSet presAssocID="{FAB72453-87FA-4300-8A5B-0CE54AA1D1C3}" presName="linComp" presStyleCnt="0"/>
      <dgm:spPr/>
    </dgm:pt>
    <dgm:pt modelId="{30994141-C924-4BC2-AE60-6AD174526032}" type="pres">
      <dgm:prSet presAssocID="{2B10CE0E-F239-482E-A69D-03C53F68729E}" presName="compNode" presStyleCnt="0"/>
      <dgm:spPr/>
    </dgm:pt>
    <dgm:pt modelId="{AC643A62-14B4-4B3F-AC1E-ABCC4409E149}" type="pres">
      <dgm:prSet presAssocID="{2B10CE0E-F239-482E-A69D-03C53F68729E}" presName="node" presStyleLbl="node1" presStyleIdx="0" presStyleCnt="3">
        <dgm:presLayoutVars>
          <dgm:bulletEnabled val="1"/>
        </dgm:presLayoutVars>
      </dgm:prSet>
      <dgm:spPr/>
    </dgm:pt>
    <dgm:pt modelId="{F5125055-3763-4576-800C-59F9C036DB72}" type="pres">
      <dgm:prSet presAssocID="{2B10CE0E-F239-482E-A69D-03C53F68729E}" presName="invisiNode" presStyleLbl="node1" presStyleIdx="0" presStyleCnt="3"/>
      <dgm:spPr/>
    </dgm:pt>
    <dgm:pt modelId="{756460D1-F3FA-4306-A324-B1A864E99B49}" type="pres">
      <dgm:prSet presAssocID="{2B10CE0E-F239-482E-A69D-03C53F68729E}" presName="imagNode" presStyleLbl="fgImgPlace1" presStyleIdx="0" presStyleCnt="3" custLinFactNeighborY="-10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</dgm:pt>
    <dgm:pt modelId="{00CA539A-04CB-4E4D-BB83-D46785787F2B}" type="pres">
      <dgm:prSet presAssocID="{D2DF2122-0119-4FCB-BC2C-9B08E3BC0C89}" presName="sibTrans" presStyleLbl="sibTrans2D1" presStyleIdx="0" presStyleCnt="0"/>
      <dgm:spPr/>
    </dgm:pt>
    <dgm:pt modelId="{CE087B14-69A7-454B-BC74-7DE2C7F3138F}" type="pres">
      <dgm:prSet presAssocID="{A616F1C7-D974-40DA-A061-D8A4921B5E43}" presName="compNode" presStyleCnt="0"/>
      <dgm:spPr/>
    </dgm:pt>
    <dgm:pt modelId="{12E43C4C-3FE3-4AD7-802F-739D8BB9FDFE}" type="pres">
      <dgm:prSet presAssocID="{A616F1C7-D974-40DA-A061-D8A4921B5E43}" presName="node" presStyleLbl="node1" presStyleIdx="1" presStyleCnt="3">
        <dgm:presLayoutVars>
          <dgm:bulletEnabled val="1"/>
        </dgm:presLayoutVars>
      </dgm:prSet>
      <dgm:spPr/>
    </dgm:pt>
    <dgm:pt modelId="{C4C79054-372B-42C0-9D83-D7BFB464EB33}" type="pres">
      <dgm:prSet presAssocID="{A616F1C7-D974-40DA-A061-D8A4921B5E43}" presName="invisiNode" presStyleLbl="node1" presStyleIdx="1" presStyleCnt="3"/>
      <dgm:spPr/>
    </dgm:pt>
    <dgm:pt modelId="{AF3B18F8-FC91-44A2-AFD3-AC8380656185}" type="pres">
      <dgm:prSet presAssocID="{A616F1C7-D974-40DA-A061-D8A4921B5E43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71044DB-01A3-4EB9-8AAE-27DC856C38E8}" type="pres">
      <dgm:prSet presAssocID="{C90F3257-8856-4D5A-B4DA-318AAA99FA88}" presName="sibTrans" presStyleLbl="sibTrans2D1" presStyleIdx="0" presStyleCnt="0"/>
      <dgm:spPr/>
    </dgm:pt>
    <dgm:pt modelId="{8B476C71-FA37-4A13-961A-A99534A55225}" type="pres">
      <dgm:prSet presAssocID="{1C1F3C16-EC1D-4D95-A93E-5CB444EB2F4F}" presName="compNode" presStyleCnt="0"/>
      <dgm:spPr/>
    </dgm:pt>
    <dgm:pt modelId="{D07A0427-E0BC-4A26-A930-467D8FC9FFF6}" type="pres">
      <dgm:prSet presAssocID="{1C1F3C16-EC1D-4D95-A93E-5CB444EB2F4F}" presName="node" presStyleLbl="node1" presStyleIdx="2" presStyleCnt="3">
        <dgm:presLayoutVars>
          <dgm:bulletEnabled val="1"/>
        </dgm:presLayoutVars>
      </dgm:prSet>
      <dgm:spPr/>
    </dgm:pt>
    <dgm:pt modelId="{477525B2-0894-4378-88CD-767BAB33DB82}" type="pres">
      <dgm:prSet presAssocID="{1C1F3C16-EC1D-4D95-A93E-5CB444EB2F4F}" presName="invisiNode" presStyleLbl="node1" presStyleIdx="2" presStyleCnt="3"/>
      <dgm:spPr/>
    </dgm:pt>
    <dgm:pt modelId="{CF47D8D0-139D-4202-BF57-C8319FEB1EB8}" type="pres">
      <dgm:prSet presAssocID="{1C1F3C16-EC1D-4D95-A93E-5CB444EB2F4F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301C4300-B9E5-484D-A220-3AE9E1BE7B5B}" type="presOf" srcId="{D2DF2122-0119-4FCB-BC2C-9B08E3BC0C89}" destId="{00CA539A-04CB-4E4D-BB83-D46785787F2B}" srcOrd="0" destOrd="0" presId="urn:microsoft.com/office/officeart/2005/8/layout/pList2"/>
    <dgm:cxn modelId="{CF2E5831-79B5-42C3-9821-9194333148F8}" type="presOf" srcId="{FAB72453-87FA-4300-8A5B-0CE54AA1D1C3}" destId="{0B6FC94D-BCF6-4379-B78E-19573EC6E457}" srcOrd="0" destOrd="0" presId="urn:microsoft.com/office/officeart/2005/8/layout/pList2"/>
    <dgm:cxn modelId="{AFBD695F-E57D-4565-9D1D-2F015D335828}" srcId="{FAB72453-87FA-4300-8A5B-0CE54AA1D1C3}" destId="{1C1F3C16-EC1D-4D95-A93E-5CB444EB2F4F}" srcOrd="2" destOrd="0" parTransId="{3B4EBDC7-B36A-413E-AE36-962508CE277C}" sibTransId="{3104B9DA-2DA1-47A3-AD4F-9AA67F2C474D}"/>
    <dgm:cxn modelId="{D5E5537A-59C0-4637-BC8A-EA2EA80D291A}" type="presOf" srcId="{1C1F3C16-EC1D-4D95-A93E-5CB444EB2F4F}" destId="{D07A0427-E0BC-4A26-A930-467D8FC9FFF6}" srcOrd="0" destOrd="0" presId="urn:microsoft.com/office/officeart/2005/8/layout/pList2"/>
    <dgm:cxn modelId="{52F98A8C-A3F1-4FAE-A941-24CC4BD6DF06}" srcId="{FAB72453-87FA-4300-8A5B-0CE54AA1D1C3}" destId="{2B10CE0E-F239-482E-A69D-03C53F68729E}" srcOrd="0" destOrd="0" parTransId="{E4897CAC-4C90-4321-BB7C-643530F28AFA}" sibTransId="{D2DF2122-0119-4FCB-BC2C-9B08E3BC0C89}"/>
    <dgm:cxn modelId="{16AED993-82A1-4228-8357-CC7AEE043F6F}" type="presOf" srcId="{2B10CE0E-F239-482E-A69D-03C53F68729E}" destId="{AC643A62-14B4-4B3F-AC1E-ABCC4409E149}" srcOrd="0" destOrd="0" presId="urn:microsoft.com/office/officeart/2005/8/layout/pList2"/>
    <dgm:cxn modelId="{C8E6F7C9-C450-41D4-9158-5EF6BE2C4DF8}" type="presOf" srcId="{C90F3257-8856-4D5A-B4DA-318AAA99FA88}" destId="{971044DB-01A3-4EB9-8AAE-27DC856C38E8}" srcOrd="0" destOrd="0" presId="urn:microsoft.com/office/officeart/2005/8/layout/pList2"/>
    <dgm:cxn modelId="{5B65D4CD-1551-462C-97F7-A95C8590E252}" srcId="{FAB72453-87FA-4300-8A5B-0CE54AA1D1C3}" destId="{A616F1C7-D974-40DA-A061-D8A4921B5E43}" srcOrd="1" destOrd="0" parTransId="{1663C8F9-DCE3-41CF-BAA8-6A8DBC22AB3D}" sibTransId="{C90F3257-8856-4D5A-B4DA-318AAA99FA88}"/>
    <dgm:cxn modelId="{E804D2E1-B2F4-4255-8F3F-0FC9972351E5}" type="presOf" srcId="{A616F1C7-D974-40DA-A061-D8A4921B5E43}" destId="{12E43C4C-3FE3-4AD7-802F-739D8BB9FDFE}" srcOrd="0" destOrd="0" presId="urn:microsoft.com/office/officeart/2005/8/layout/pList2"/>
    <dgm:cxn modelId="{08C8C4E6-C90E-403A-B8D3-F3B0DB5BBC49}" type="presParOf" srcId="{0B6FC94D-BCF6-4379-B78E-19573EC6E457}" destId="{A319FC03-7794-40A7-BA2F-059511491D94}" srcOrd="0" destOrd="0" presId="urn:microsoft.com/office/officeart/2005/8/layout/pList2"/>
    <dgm:cxn modelId="{5322E525-C4C0-4320-A4F5-F9CF51CC9A5B}" type="presParOf" srcId="{0B6FC94D-BCF6-4379-B78E-19573EC6E457}" destId="{1A0C1777-FF10-4154-9920-2734862FE122}" srcOrd="1" destOrd="0" presId="urn:microsoft.com/office/officeart/2005/8/layout/pList2"/>
    <dgm:cxn modelId="{FBFB58BC-8D39-4DE5-AD67-6A93D6A10CF1}" type="presParOf" srcId="{1A0C1777-FF10-4154-9920-2734862FE122}" destId="{30994141-C924-4BC2-AE60-6AD174526032}" srcOrd="0" destOrd="0" presId="urn:microsoft.com/office/officeart/2005/8/layout/pList2"/>
    <dgm:cxn modelId="{B9EEE71E-3B03-4AC5-A3E5-5A47DCDBEEFA}" type="presParOf" srcId="{30994141-C924-4BC2-AE60-6AD174526032}" destId="{AC643A62-14B4-4B3F-AC1E-ABCC4409E149}" srcOrd="0" destOrd="0" presId="urn:microsoft.com/office/officeart/2005/8/layout/pList2"/>
    <dgm:cxn modelId="{4BB8E9E8-ED2E-4005-A6A3-F2E90384BEAD}" type="presParOf" srcId="{30994141-C924-4BC2-AE60-6AD174526032}" destId="{F5125055-3763-4576-800C-59F9C036DB72}" srcOrd="1" destOrd="0" presId="urn:microsoft.com/office/officeart/2005/8/layout/pList2"/>
    <dgm:cxn modelId="{FDCBD716-CB3B-434A-B85A-785BC2D25F08}" type="presParOf" srcId="{30994141-C924-4BC2-AE60-6AD174526032}" destId="{756460D1-F3FA-4306-A324-B1A864E99B49}" srcOrd="2" destOrd="0" presId="urn:microsoft.com/office/officeart/2005/8/layout/pList2"/>
    <dgm:cxn modelId="{8C5D233E-CF79-499D-8014-EE20FD9755A6}" type="presParOf" srcId="{1A0C1777-FF10-4154-9920-2734862FE122}" destId="{00CA539A-04CB-4E4D-BB83-D46785787F2B}" srcOrd="1" destOrd="0" presId="urn:microsoft.com/office/officeart/2005/8/layout/pList2"/>
    <dgm:cxn modelId="{7D39F49F-87CE-4CF4-89BD-BA0FC07ED3CF}" type="presParOf" srcId="{1A0C1777-FF10-4154-9920-2734862FE122}" destId="{CE087B14-69A7-454B-BC74-7DE2C7F3138F}" srcOrd="2" destOrd="0" presId="urn:microsoft.com/office/officeart/2005/8/layout/pList2"/>
    <dgm:cxn modelId="{55A4D8DB-841F-4A78-B80E-1029680869A9}" type="presParOf" srcId="{CE087B14-69A7-454B-BC74-7DE2C7F3138F}" destId="{12E43C4C-3FE3-4AD7-802F-739D8BB9FDFE}" srcOrd="0" destOrd="0" presId="urn:microsoft.com/office/officeart/2005/8/layout/pList2"/>
    <dgm:cxn modelId="{5A02D3BA-ECB2-46E8-B70D-5DA8337A7C8C}" type="presParOf" srcId="{CE087B14-69A7-454B-BC74-7DE2C7F3138F}" destId="{C4C79054-372B-42C0-9D83-D7BFB464EB33}" srcOrd="1" destOrd="0" presId="urn:microsoft.com/office/officeart/2005/8/layout/pList2"/>
    <dgm:cxn modelId="{BDDC645A-8EEC-44F0-911F-A7D915AF3C54}" type="presParOf" srcId="{CE087B14-69A7-454B-BC74-7DE2C7F3138F}" destId="{AF3B18F8-FC91-44A2-AFD3-AC8380656185}" srcOrd="2" destOrd="0" presId="urn:microsoft.com/office/officeart/2005/8/layout/pList2"/>
    <dgm:cxn modelId="{6D820D84-4728-4519-800F-E268988B6812}" type="presParOf" srcId="{1A0C1777-FF10-4154-9920-2734862FE122}" destId="{971044DB-01A3-4EB9-8AAE-27DC856C38E8}" srcOrd="3" destOrd="0" presId="urn:microsoft.com/office/officeart/2005/8/layout/pList2"/>
    <dgm:cxn modelId="{FE71CA5F-F429-4162-8D72-F8BD53458070}" type="presParOf" srcId="{1A0C1777-FF10-4154-9920-2734862FE122}" destId="{8B476C71-FA37-4A13-961A-A99534A55225}" srcOrd="4" destOrd="0" presId="urn:microsoft.com/office/officeart/2005/8/layout/pList2"/>
    <dgm:cxn modelId="{E524D06E-8213-4065-821A-FDB0517F4D2C}" type="presParOf" srcId="{8B476C71-FA37-4A13-961A-A99534A55225}" destId="{D07A0427-E0BC-4A26-A930-467D8FC9FFF6}" srcOrd="0" destOrd="0" presId="urn:microsoft.com/office/officeart/2005/8/layout/pList2"/>
    <dgm:cxn modelId="{F0BD958A-C923-4D32-AC30-461B7BFF20CB}" type="presParOf" srcId="{8B476C71-FA37-4A13-961A-A99534A55225}" destId="{477525B2-0894-4378-88CD-767BAB33DB82}" srcOrd="1" destOrd="0" presId="urn:microsoft.com/office/officeart/2005/8/layout/pList2"/>
    <dgm:cxn modelId="{351AE3B2-32D9-4EE4-AFAF-2A5DAADBAD9D}" type="presParOf" srcId="{8B476C71-FA37-4A13-961A-A99534A55225}" destId="{CF47D8D0-139D-4202-BF57-C8319FEB1EB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09B01F-4C84-4966-AC03-774056C7190D}" type="doc">
      <dgm:prSet loTypeId="urn:microsoft.com/office/officeart/2005/8/layout/vList4" loCatId="pictur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AR"/>
        </a:p>
      </dgm:t>
    </dgm:pt>
    <dgm:pt modelId="{CB2DB496-39B7-40FD-A40C-F32414A3B51E}">
      <dgm:prSet phldrT="[Texto]"/>
      <dgm:spPr/>
      <dgm:t>
        <a:bodyPr/>
        <a:lstStyle/>
        <a:p>
          <a:pPr lvl="0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700" b="1" dirty="0"/>
            <a:t>Análisis de Requerimiento</a:t>
          </a:r>
          <a:endParaRPr lang="es-AR" sz="1700" dirty="0"/>
        </a:p>
      </dgm:t>
    </dgm:pt>
    <dgm:pt modelId="{E633B2C2-F1FD-496A-BAF0-54E5644589BA}" type="parTrans" cxnId="{3E942EF0-8A44-4A31-B583-21D2222BB336}">
      <dgm:prSet/>
      <dgm:spPr/>
      <dgm:t>
        <a:bodyPr/>
        <a:lstStyle/>
        <a:p>
          <a:endParaRPr lang="es-AR"/>
        </a:p>
      </dgm:t>
    </dgm:pt>
    <dgm:pt modelId="{7E9FA9FC-227D-44D0-96C9-9FE3846194E2}" type="sibTrans" cxnId="{3E942EF0-8A44-4A31-B583-21D2222BB336}">
      <dgm:prSet/>
      <dgm:spPr/>
      <dgm:t>
        <a:bodyPr/>
        <a:lstStyle/>
        <a:p>
          <a:endParaRPr lang="es-AR"/>
        </a:p>
      </dgm:t>
    </dgm:pt>
    <dgm:pt modelId="{343C3F7A-2D8B-4764-85F7-5C9AA49B8B88}">
      <dgm:prSet phldrT="[Texto]"/>
      <dgm:spPr/>
      <dgm:t>
        <a:bodyPr/>
        <a:lstStyle/>
        <a:p>
          <a:r>
            <a:rPr lang="es-AR" b="1" dirty="0"/>
            <a:t>Desarrollo de un diseño lógico</a:t>
          </a:r>
          <a:endParaRPr lang="es-AR" dirty="0"/>
        </a:p>
      </dgm:t>
    </dgm:pt>
    <dgm:pt modelId="{4D12C436-E9E9-4A8C-9882-A0C7D0CB4708}" type="parTrans" cxnId="{A45C4818-F948-469B-9299-1BDB34FFEEFB}">
      <dgm:prSet/>
      <dgm:spPr/>
      <dgm:t>
        <a:bodyPr/>
        <a:lstStyle/>
        <a:p>
          <a:endParaRPr lang="es-AR"/>
        </a:p>
      </dgm:t>
    </dgm:pt>
    <dgm:pt modelId="{81725FF5-EF4E-4769-A5B7-525D80729384}" type="sibTrans" cxnId="{A45C4818-F948-469B-9299-1BDB34FFEEFB}">
      <dgm:prSet/>
      <dgm:spPr/>
      <dgm:t>
        <a:bodyPr/>
        <a:lstStyle/>
        <a:p>
          <a:endParaRPr lang="es-AR"/>
        </a:p>
      </dgm:t>
    </dgm:pt>
    <dgm:pt modelId="{5D1BFC95-9D0D-4660-B669-84E9E5F81BA5}">
      <dgm:prSet phldrT="[Texto]"/>
      <dgm:spPr/>
      <dgm:t>
        <a:bodyPr/>
        <a:lstStyle/>
        <a:p>
          <a:r>
            <a:rPr lang="es-AR" sz="1700" b="1" dirty="0"/>
            <a:t>Desarrollo de un diseño físico</a:t>
          </a:r>
          <a:endParaRPr lang="es-AR" sz="1700" dirty="0"/>
        </a:p>
      </dgm:t>
    </dgm:pt>
    <dgm:pt modelId="{0DCF6372-6B49-47B9-AC3E-ED42F3C4330C}" type="parTrans" cxnId="{C2F90B77-6596-4E02-BA38-2CEDC5DD95F5}">
      <dgm:prSet/>
      <dgm:spPr/>
      <dgm:t>
        <a:bodyPr/>
        <a:lstStyle/>
        <a:p>
          <a:endParaRPr lang="es-AR"/>
        </a:p>
      </dgm:t>
    </dgm:pt>
    <dgm:pt modelId="{53EEB299-2A53-4475-A3C5-742BD6647A2B}" type="sibTrans" cxnId="{C2F90B77-6596-4E02-BA38-2CEDC5DD95F5}">
      <dgm:prSet/>
      <dgm:spPr/>
      <dgm:t>
        <a:bodyPr/>
        <a:lstStyle/>
        <a:p>
          <a:endParaRPr lang="es-AR"/>
        </a:p>
      </dgm:t>
    </dgm:pt>
    <dgm:pt modelId="{466BFD78-B99F-40D6-A037-B4B7DF5A1FE4}">
      <dgm:prSet phldrT="[Texto]"/>
      <dgm:spPr/>
      <dgm:t>
        <a:bodyPr/>
        <a:lstStyle/>
        <a:p>
          <a:r>
            <a:rPr lang="es-AR" b="1" dirty="0"/>
            <a:t>Prueba, optimización y documentación del diseño</a:t>
          </a:r>
          <a:endParaRPr lang="es-AR" dirty="0"/>
        </a:p>
      </dgm:t>
    </dgm:pt>
    <dgm:pt modelId="{E3E9F35B-A840-45D9-80CD-E1F1824C5252}" type="parTrans" cxnId="{380DAE16-8743-4A35-9BE9-15F8B692BFB4}">
      <dgm:prSet/>
      <dgm:spPr/>
      <dgm:t>
        <a:bodyPr/>
        <a:lstStyle/>
        <a:p>
          <a:endParaRPr lang="es-AR"/>
        </a:p>
      </dgm:t>
    </dgm:pt>
    <dgm:pt modelId="{6A340EB7-EEED-4B03-BCB1-C9E3B62267E9}" type="sibTrans" cxnId="{380DAE16-8743-4A35-9BE9-15F8B692BFB4}">
      <dgm:prSet/>
      <dgm:spPr/>
      <dgm:t>
        <a:bodyPr/>
        <a:lstStyle/>
        <a:p>
          <a:endParaRPr lang="es-AR"/>
        </a:p>
      </dgm:t>
    </dgm:pt>
    <dgm:pt modelId="{2371FAEF-EC31-4F86-BD2B-B2E8B253E7B9}" type="pres">
      <dgm:prSet presAssocID="{4009B01F-4C84-4966-AC03-774056C7190D}" presName="linear" presStyleCnt="0">
        <dgm:presLayoutVars>
          <dgm:dir/>
          <dgm:resizeHandles val="exact"/>
        </dgm:presLayoutVars>
      </dgm:prSet>
      <dgm:spPr/>
    </dgm:pt>
    <dgm:pt modelId="{AF967960-D652-4E80-AE3B-9D8DAF27A4E9}" type="pres">
      <dgm:prSet presAssocID="{CB2DB496-39B7-40FD-A40C-F32414A3B51E}" presName="comp" presStyleCnt="0"/>
      <dgm:spPr/>
    </dgm:pt>
    <dgm:pt modelId="{67752D19-E5B5-4807-91A8-D207520805CA}" type="pres">
      <dgm:prSet presAssocID="{CB2DB496-39B7-40FD-A40C-F32414A3B51E}" presName="box" presStyleLbl="node1" presStyleIdx="0" presStyleCnt="4" custLinFactNeighborX="-2061" custLinFactNeighborY="3995"/>
      <dgm:spPr/>
    </dgm:pt>
    <dgm:pt modelId="{595AA055-586B-4453-A627-5C84F2FA3C66}" type="pres">
      <dgm:prSet presAssocID="{CB2DB496-39B7-40FD-A40C-F32414A3B51E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D5DBA1-E613-445A-9C34-7B7784B6FA14}" type="pres">
      <dgm:prSet presAssocID="{CB2DB496-39B7-40FD-A40C-F32414A3B51E}" presName="text" presStyleLbl="node1" presStyleIdx="0" presStyleCnt="4">
        <dgm:presLayoutVars>
          <dgm:bulletEnabled val="1"/>
        </dgm:presLayoutVars>
      </dgm:prSet>
      <dgm:spPr/>
    </dgm:pt>
    <dgm:pt modelId="{00206661-3C47-4C7F-8FA0-6ADC07E28057}" type="pres">
      <dgm:prSet presAssocID="{7E9FA9FC-227D-44D0-96C9-9FE3846194E2}" presName="spacer" presStyleCnt="0"/>
      <dgm:spPr/>
    </dgm:pt>
    <dgm:pt modelId="{30E5EF01-AB3E-4BA1-B340-5777A413EE11}" type="pres">
      <dgm:prSet presAssocID="{343C3F7A-2D8B-4764-85F7-5C9AA49B8B88}" presName="comp" presStyleCnt="0"/>
      <dgm:spPr/>
    </dgm:pt>
    <dgm:pt modelId="{6E2286F0-ABFF-4DCD-9537-0FE2B9E6C43D}" type="pres">
      <dgm:prSet presAssocID="{343C3F7A-2D8B-4764-85F7-5C9AA49B8B88}" presName="box" presStyleLbl="node1" presStyleIdx="1" presStyleCnt="4"/>
      <dgm:spPr/>
    </dgm:pt>
    <dgm:pt modelId="{5C4C03FC-D838-4DC4-911F-1A51FB83D9F7}" type="pres">
      <dgm:prSet presAssocID="{343C3F7A-2D8B-4764-85F7-5C9AA49B8B88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513C5AA-0FF5-4724-87DD-BD26F41AEEF4}" type="pres">
      <dgm:prSet presAssocID="{343C3F7A-2D8B-4764-85F7-5C9AA49B8B88}" presName="text" presStyleLbl="node1" presStyleIdx="1" presStyleCnt="4">
        <dgm:presLayoutVars>
          <dgm:bulletEnabled val="1"/>
        </dgm:presLayoutVars>
      </dgm:prSet>
      <dgm:spPr/>
    </dgm:pt>
    <dgm:pt modelId="{9684BF12-C14C-4B90-902A-BF5F26673FC7}" type="pres">
      <dgm:prSet presAssocID="{81725FF5-EF4E-4769-A5B7-525D80729384}" presName="spacer" presStyleCnt="0"/>
      <dgm:spPr/>
    </dgm:pt>
    <dgm:pt modelId="{596E6719-A3EE-4D16-84D2-4537B2EBD168}" type="pres">
      <dgm:prSet presAssocID="{5D1BFC95-9D0D-4660-B669-84E9E5F81BA5}" presName="comp" presStyleCnt="0"/>
      <dgm:spPr/>
    </dgm:pt>
    <dgm:pt modelId="{F4B92765-DCD3-46A7-9E4C-DE442AF76094}" type="pres">
      <dgm:prSet presAssocID="{5D1BFC95-9D0D-4660-B669-84E9E5F81BA5}" presName="box" presStyleLbl="node1" presStyleIdx="2" presStyleCnt="4"/>
      <dgm:spPr/>
    </dgm:pt>
    <dgm:pt modelId="{1D1888E5-3593-4241-9D24-F7793F37CA76}" type="pres">
      <dgm:prSet presAssocID="{5D1BFC95-9D0D-4660-B669-84E9E5F81BA5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F111151E-CF94-48FC-92D4-0164FB7D1709}" type="pres">
      <dgm:prSet presAssocID="{5D1BFC95-9D0D-4660-B669-84E9E5F81BA5}" presName="text" presStyleLbl="node1" presStyleIdx="2" presStyleCnt="4">
        <dgm:presLayoutVars>
          <dgm:bulletEnabled val="1"/>
        </dgm:presLayoutVars>
      </dgm:prSet>
      <dgm:spPr/>
    </dgm:pt>
    <dgm:pt modelId="{45666151-BCD0-4559-BD1C-17F78346212C}" type="pres">
      <dgm:prSet presAssocID="{53EEB299-2A53-4475-A3C5-742BD6647A2B}" presName="spacer" presStyleCnt="0"/>
      <dgm:spPr/>
    </dgm:pt>
    <dgm:pt modelId="{8CC4BC93-4D75-4A11-B451-5840490DACED}" type="pres">
      <dgm:prSet presAssocID="{466BFD78-B99F-40D6-A037-B4B7DF5A1FE4}" presName="comp" presStyleCnt="0"/>
      <dgm:spPr/>
    </dgm:pt>
    <dgm:pt modelId="{3F2A74E7-2EA7-45DF-A3A0-524B314BDE8E}" type="pres">
      <dgm:prSet presAssocID="{466BFD78-B99F-40D6-A037-B4B7DF5A1FE4}" presName="box" presStyleLbl="node1" presStyleIdx="3" presStyleCnt="4"/>
      <dgm:spPr/>
    </dgm:pt>
    <dgm:pt modelId="{895F7208-D4F2-45E0-8E41-42FD0347ED5B}" type="pres">
      <dgm:prSet presAssocID="{466BFD78-B99F-40D6-A037-B4B7DF5A1FE4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49E308A1-C7FD-4978-ACCF-49C38F9DF1E0}" type="pres">
      <dgm:prSet presAssocID="{466BFD78-B99F-40D6-A037-B4B7DF5A1FE4}" presName="text" presStyleLbl="node1" presStyleIdx="3" presStyleCnt="4">
        <dgm:presLayoutVars>
          <dgm:bulletEnabled val="1"/>
        </dgm:presLayoutVars>
      </dgm:prSet>
      <dgm:spPr/>
    </dgm:pt>
  </dgm:ptLst>
  <dgm:cxnLst>
    <dgm:cxn modelId="{380DAE16-8743-4A35-9BE9-15F8B692BFB4}" srcId="{4009B01F-4C84-4966-AC03-774056C7190D}" destId="{466BFD78-B99F-40D6-A037-B4B7DF5A1FE4}" srcOrd="3" destOrd="0" parTransId="{E3E9F35B-A840-45D9-80CD-E1F1824C5252}" sibTransId="{6A340EB7-EEED-4B03-BCB1-C9E3B62267E9}"/>
    <dgm:cxn modelId="{0D48CD16-D3AD-4766-8246-8073B7014D13}" type="presOf" srcId="{343C3F7A-2D8B-4764-85F7-5C9AA49B8B88}" destId="{4513C5AA-0FF5-4724-87DD-BD26F41AEEF4}" srcOrd="1" destOrd="0" presId="urn:microsoft.com/office/officeart/2005/8/layout/vList4"/>
    <dgm:cxn modelId="{A45C4818-F948-469B-9299-1BDB34FFEEFB}" srcId="{4009B01F-4C84-4966-AC03-774056C7190D}" destId="{343C3F7A-2D8B-4764-85F7-5C9AA49B8B88}" srcOrd="1" destOrd="0" parTransId="{4D12C436-E9E9-4A8C-9882-A0C7D0CB4708}" sibTransId="{81725FF5-EF4E-4769-A5B7-525D80729384}"/>
    <dgm:cxn modelId="{AAEBF918-C42F-442B-8811-D2DBD581AC28}" type="presOf" srcId="{5D1BFC95-9D0D-4660-B669-84E9E5F81BA5}" destId="{F4B92765-DCD3-46A7-9E4C-DE442AF76094}" srcOrd="0" destOrd="0" presId="urn:microsoft.com/office/officeart/2005/8/layout/vList4"/>
    <dgm:cxn modelId="{A8915C5E-90E2-4010-9E50-08003386D179}" type="presOf" srcId="{CB2DB496-39B7-40FD-A40C-F32414A3B51E}" destId="{AAD5DBA1-E613-445A-9C34-7B7784B6FA14}" srcOrd="1" destOrd="0" presId="urn:microsoft.com/office/officeart/2005/8/layout/vList4"/>
    <dgm:cxn modelId="{C2F90B77-6596-4E02-BA38-2CEDC5DD95F5}" srcId="{4009B01F-4C84-4966-AC03-774056C7190D}" destId="{5D1BFC95-9D0D-4660-B669-84E9E5F81BA5}" srcOrd="2" destOrd="0" parTransId="{0DCF6372-6B49-47B9-AC3E-ED42F3C4330C}" sibTransId="{53EEB299-2A53-4475-A3C5-742BD6647A2B}"/>
    <dgm:cxn modelId="{4EAFA888-595F-4C71-BA72-156528082796}" type="presOf" srcId="{5D1BFC95-9D0D-4660-B669-84E9E5F81BA5}" destId="{F111151E-CF94-48FC-92D4-0164FB7D1709}" srcOrd="1" destOrd="0" presId="urn:microsoft.com/office/officeart/2005/8/layout/vList4"/>
    <dgm:cxn modelId="{3F23CE8D-CAB3-479E-AECA-374F0D38E1A6}" type="presOf" srcId="{4009B01F-4C84-4966-AC03-774056C7190D}" destId="{2371FAEF-EC31-4F86-BD2B-B2E8B253E7B9}" srcOrd="0" destOrd="0" presId="urn:microsoft.com/office/officeart/2005/8/layout/vList4"/>
    <dgm:cxn modelId="{9C8AF88D-3F20-430F-965D-AC0D82A9242D}" type="presOf" srcId="{343C3F7A-2D8B-4764-85F7-5C9AA49B8B88}" destId="{6E2286F0-ABFF-4DCD-9537-0FE2B9E6C43D}" srcOrd="0" destOrd="0" presId="urn:microsoft.com/office/officeart/2005/8/layout/vList4"/>
    <dgm:cxn modelId="{1422B7D7-E5EB-4D73-8E13-51AF35A66F67}" type="presOf" srcId="{466BFD78-B99F-40D6-A037-B4B7DF5A1FE4}" destId="{49E308A1-C7FD-4978-ACCF-49C38F9DF1E0}" srcOrd="1" destOrd="0" presId="urn:microsoft.com/office/officeart/2005/8/layout/vList4"/>
    <dgm:cxn modelId="{9808B2EE-DB03-426D-A3A7-4D3AF3A1E513}" type="presOf" srcId="{CB2DB496-39B7-40FD-A40C-F32414A3B51E}" destId="{67752D19-E5B5-4807-91A8-D207520805CA}" srcOrd="0" destOrd="0" presId="urn:microsoft.com/office/officeart/2005/8/layout/vList4"/>
    <dgm:cxn modelId="{3E942EF0-8A44-4A31-B583-21D2222BB336}" srcId="{4009B01F-4C84-4966-AC03-774056C7190D}" destId="{CB2DB496-39B7-40FD-A40C-F32414A3B51E}" srcOrd="0" destOrd="0" parTransId="{E633B2C2-F1FD-496A-BAF0-54E5644589BA}" sibTransId="{7E9FA9FC-227D-44D0-96C9-9FE3846194E2}"/>
    <dgm:cxn modelId="{59E553FF-310F-4B53-80B9-058A397BE7EF}" type="presOf" srcId="{466BFD78-B99F-40D6-A037-B4B7DF5A1FE4}" destId="{3F2A74E7-2EA7-45DF-A3A0-524B314BDE8E}" srcOrd="0" destOrd="0" presId="urn:microsoft.com/office/officeart/2005/8/layout/vList4"/>
    <dgm:cxn modelId="{22062BB5-6C4D-445B-917D-203CFCC26A91}" type="presParOf" srcId="{2371FAEF-EC31-4F86-BD2B-B2E8B253E7B9}" destId="{AF967960-D652-4E80-AE3B-9D8DAF27A4E9}" srcOrd="0" destOrd="0" presId="urn:microsoft.com/office/officeart/2005/8/layout/vList4"/>
    <dgm:cxn modelId="{FD7DE26D-5686-4B80-9F9D-A5DCF8A904F3}" type="presParOf" srcId="{AF967960-D652-4E80-AE3B-9D8DAF27A4E9}" destId="{67752D19-E5B5-4807-91A8-D207520805CA}" srcOrd="0" destOrd="0" presId="urn:microsoft.com/office/officeart/2005/8/layout/vList4"/>
    <dgm:cxn modelId="{18EAC86A-B017-477D-BB16-7864FC96ED49}" type="presParOf" srcId="{AF967960-D652-4E80-AE3B-9D8DAF27A4E9}" destId="{595AA055-586B-4453-A627-5C84F2FA3C66}" srcOrd="1" destOrd="0" presId="urn:microsoft.com/office/officeart/2005/8/layout/vList4"/>
    <dgm:cxn modelId="{AE2E5E04-C123-45CC-8F79-8D07BF3AFC32}" type="presParOf" srcId="{AF967960-D652-4E80-AE3B-9D8DAF27A4E9}" destId="{AAD5DBA1-E613-445A-9C34-7B7784B6FA14}" srcOrd="2" destOrd="0" presId="urn:microsoft.com/office/officeart/2005/8/layout/vList4"/>
    <dgm:cxn modelId="{48A588F2-6104-4B84-9609-711F489E8F5C}" type="presParOf" srcId="{2371FAEF-EC31-4F86-BD2B-B2E8B253E7B9}" destId="{00206661-3C47-4C7F-8FA0-6ADC07E28057}" srcOrd="1" destOrd="0" presId="urn:microsoft.com/office/officeart/2005/8/layout/vList4"/>
    <dgm:cxn modelId="{BB3EA5C1-BD09-4CD0-AB23-B58A73D39DE4}" type="presParOf" srcId="{2371FAEF-EC31-4F86-BD2B-B2E8B253E7B9}" destId="{30E5EF01-AB3E-4BA1-B340-5777A413EE11}" srcOrd="2" destOrd="0" presId="urn:microsoft.com/office/officeart/2005/8/layout/vList4"/>
    <dgm:cxn modelId="{5B93D74E-2BBC-4E0B-BCC7-9D033118F93C}" type="presParOf" srcId="{30E5EF01-AB3E-4BA1-B340-5777A413EE11}" destId="{6E2286F0-ABFF-4DCD-9537-0FE2B9E6C43D}" srcOrd="0" destOrd="0" presId="urn:microsoft.com/office/officeart/2005/8/layout/vList4"/>
    <dgm:cxn modelId="{9F9A5BC8-6EA0-4C4E-9574-87CF2F694C67}" type="presParOf" srcId="{30E5EF01-AB3E-4BA1-B340-5777A413EE11}" destId="{5C4C03FC-D838-4DC4-911F-1A51FB83D9F7}" srcOrd="1" destOrd="0" presId="urn:microsoft.com/office/officeart/2005/8/layout/vList4"/>
    <dgm:cxn modelId="{76BCA837-0857-42D1-893A-1B1F24C7EA53}" type="presParOf" srcId="{30E5EF01-AB3E-4BA1-B340-5777A413EE11}" destId="{4513C5AA-0FF5-4724-87DD-BD26F41AEEF4}" srcOrd="2" destOrd="0" presId="urn:microsoft.com/office/officeart/2005/8/layout/vList4"/>
    <dgm:cxn modelId="{D40D8DDF-3568-4BA7-8949-2CFBAB0FB362}" type="presParOf" srcId="{2371FAEF-EC31-4F86-BD2B-B2E8B253E7B9}" destId="{9684BF12-C14C-4B90-902A-BF5F26673FC7}" srcOrd="3" destOrd="0" presId="urn:microsoft.com/office/officeart/2005/8/layout/vList4"/>
    <dgm:cxn modelId="{C04CDED5-3EB1-445D-9758-34A262F1938E}" type="presParOf" srcId="{2371FAEF-EC31-4F86-BD2B-B2E8B253E7B9}" destId="{596E6719-A3EE-4D16-84D2-4537B2EBD168}" srcOrd="4" destOrd="0" presId="urn:microsoft.com/office/officeart/2005/8/layout/vList4"/>
    <dgm:cxn modelId="{24F02454-6E53-481D-A42F-E97DCB4B5D92}" type="presParOf" srcId="{596E6719-A3EE-4D16-84D2-4537B2EBD168}" destId="{F4B92765-DCD3-46A7-9E4C-DE442AF76094}" srcOrd="0" destOrd="0" presId="urn:microsoft.com/office/officeart/2005/8/layout/vList4"/>
    <dgm:cxn modelId="{098A512F-BBD3-4389-B282-E758447F3EEC}" type="presParOf" srcId="{596E6719-A3EE-4D16-84D2-4537B2EBD168}" destId="{1D1888E5-3593-4241-9D24-F7793F37CA76}" srcOrd="1" destOrd="0" presId="urn:microsoft.com/office/officeart/2005/8/layout/vList4"/>
    <dgm:cxn modelId="{2323E8A2-36CD-4998-B0CD-F1D4079EA90B}" type="presParOf" srcId="{596E6719-A3EE-4D16-84D2-4537B2EBD168}" destId="{F111151E-CF94-48FC-92D4-0164FB7D1709}" srcOrd="2" destOrd="0" presId="urn:microsoft.com/office/officeart/2005/8/layout/vList4"/>
    <dgm:cxn modelId="{BAB2FFDF-A205-404A-831E-007C535B1B50}" type="presParOf" srcId="{2371FAEF-EC31-4F86-BD2B-B2E8B253E7B9}" destId="{45666151-BCD0-4559-BD1C-17F78346212C}" srcOrd="5" destOrd="0" presId="urn:microsoft.com/office/officeart/2005/8/layout/vList4"/>
    <dgm:cxn modelId="{27F99A65-2633-4A4D-ACF8-EADAAB30E359}" type="presParOf" srcId="{2371FAEF-EC31-4F86-BD2B-B2E8B253E7B9}" destId="{8CC4BC93-4D75-4A11-B451-5840490DACED}" srcOrd="6" destOrd="0" presId="urn:microsoft.com/office/officeart/2005/8/layout/vList4"/>
    <dgm:cxn modelId="{1F1579E3-CAB0-457E-9C49-8523212639B8}" type="presParOf" srcId="{8CC4BC93-4D75-4A11-B451-5840490DACED}" destId="{3F2A74E7-2EA7-45DF-A3A0-524B314BDE8E}" srcOrd="0" destOrd="0" presId="urn:microsoft.com/office/officeart/2005/8/layout/vList4"/>
    <dgm:cxn modelId="{763BF6F4-3CD3-49C1-ABE2-451DF44B4A90}" type="presParOf" srcId="{8CC4BC93-4D75-4A11-B451-5840490DACED}" destId="{895F7208-D4F2-45E0-8E41-42FD0347ED5B}" srcOrd="1" destOrd="0" presId="urn:microsoft.com/office/officeart/2005/8/layout/vList4"/>
    <dgm:cxn modelId="{7003E457-72A6-4A90-A999-FFCAC2210B15}" type="presParOf" srcId="{8CC4BC93-4D75-4A11-B451-5840490DACED}" destId="{49E308A1-C7FD-4978-ACCF-49C38F9DF1E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CF7B4-490B-4E68-A7E8-1D92558C023F}">
      <dsp:nvSpPr>
        <dsp:cNvPr id="0" name=""/>
        <dsp:cNvSpPr/>
      </dsp:nvSpPr>
      <dsp:spPr>
        <a:xfrm>
          <a:off x="166971" y="987"/>
          <a:ext cx="3055927" cy="18335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100" kern="1200" dirty="0"/>
            <a:t>Aplicación</a:t>
          </a:r>
        </a:p>
      </dsp:txBody>
      <dsp:txXfrm>
        <a:off x="166971" y="987"/>
        <a:ext cx="3055927" cy="1833556"/>
      </dsp:txXfrm>
    </dsp:sp>
    <dsp:sp modelId="{E1A53F4F-EF69-4921-B12A-D81189B12578}">
      <dsp:nvSpPr>
        <dsp:cNvPr id="0" name=""/>
        <dsp:cNvSpPr/>
      </dsp:nvSpPr>
      <dsp:spPr>
        <a:xfrm>
          <a:off x="3528492" y="987"/>
          <a:ext cx="3055927" cy="18335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100" kern="1200" dirty="0"/>
            <a:t>Transporte</a:t>
          </a:r>
        </a:p>
      </dsp:txBody>
      <dsp:txXfrm>
        <a:off x="3528492" y="987"/>
        <a:ext cx="3055927" cy="1833556"/>
      </dsp:txXfrm>
    </dsp:sp>
    <dsp:sp modelId="{58010FAA-E936-4D03-9684-F88B6B9C7F30}">
      <dsp:nvSpPr>
        <dsp:cNvPr id="0" name=""/>
        <dsp:cNvSpPr/>
      </dsp:nvSpPr>
      <dsp:spPr>
        <a:xfrm>
          <a:off x="134884" y="2140137"/>
          <a:ext cx="3055927" cy="18335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100" kern="1200" dirty="0"/>
            <a:t>Internet</a:t>
          </a:r>
        </a:p>
      </dsp:txBody>
      <dsp:txXfrm>
        <a:off x="134884" y="2140137"/>
        <a:ext cx="3055927" cy="1833556"/>
      </dsp:txXfrm>
    </dsp:sp>
    <dsp:sp modelId="{BF2D54FC-57EC-496D-ABC2-FB1947D7EDE9}">
      <dsp:nvSpPr>
        <dsp:cNvPr id="0" name=""/>
        <dsp:cNvSpPr/>
      </dsp:nvSpPr>
      <dsp:spPr>
        <a:xfrm>
          <a:off x="3528492" y="2140137"/>
          <a:ext cx="3055927" cy="18335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400" kern="1200" dirty="0"/>
            <a:t>Acceso a la Red</a:t>
          </a:r>
        </a:p>
      </dsp:txBody>
      <dsp:txXfrm>
        <a:off x="3528492" y="2140137"/>
        <a:ext cx="3055927" cy="1833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FC03-7794-40A7-BA2F-059511491D94}">
      <dsp:nvSpPr>
        <dsp:cNvPr id="0" name=""/>
        <dsp:cNvSpPr/>
      </dsp:nvSpPr>
      <dsp:spPr>
        <a:xfrm>
          <a:off x="0" y="0"/>
          <a:ext cx="8255358" cy="1707469"/>
        </a:xfrm>
        <a:prstGeom prst="roundRect">
          <a:avLst>
            <a:gd name="adj" fmla="val 10000"/>
          </a:avLst>
        </a:prstGeom>
        <a:solidFill>
          <a:schemeClr val="tx2">
            <a:lumMod val="7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460D1-F3FA-4306-A324-B1A864E99B49}">
      <dsp:nvSpPr>
        <dsp:cNvPr id="0" name=""/>
        <dsp:cNvSpPr/>
      </dsp:nvSpPr>
      <dsp:spPr>
        <a:xfrm>
          <a:off x="247660" y="214778"/>
          <a:ext cx="2425011" cy="12521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43A62-14B4-4B3F-AC1E-ABCC4409E149}">
      <dsp:nvSpPr>
        <dsp:cNvPr id="0" name=""/>
        <dsp:cNvSpPr/>
      </dsp:nvSpPr>
      <dsp:spPr>
        <a:xfrm rot="10800000">
          <a:off x="247660" y="1707469"/>
          <a:ext cx="2425011" cy="2086907"/>
        </a:xfrm>
        <a:prstGeom prst="round2SameRect">
          <a:avLst>
            <a:gd name="adj1" fmla="val 10500"/>
            <a:gd name="adj2" fmla="val 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b="0" kern="1200" dirty="0"/>
            <a:t> Es un protocolo sin conexión de la familia de protocolos de Internet que funciona en la capa de transporte</a:t>
          </a:r>
          <a:endParaRPr lang="es-AR" sz="1600" kern="1200" dirty="0"/>
        </a:p>
      </dsp:txBody>
      <dsp:txXfrm rot="10800000">
        <a:off x="311840" y="1707469"/>
        <a:ext cx="2296651" cy="2022727"/>
      </dsp:txXfrm>
    </dsp:sp>
    <dsp:sp modelId="{AF3B18F8-FC91-44A2-AFD3-AC8380656185}">
      <dsp:nvSpPr>
        <dsp:cNvPr id="0" name=""/>
        <dsp:cNvSpPr/>
      </dsp:nvSpPr>
      <dsp:spPr>
        <a:xfrm>
          <a:off x="2915173" y="227662"/>
          <a:ext cx="2425011" cy="12521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43C4C-3FE3-4AD7-802F-739D8BB9FDFE}">
      <dsp:nvSpPr>
        <dsp:cNvPr id="0" name=""/>
        <dsp:cNvSpPr/>
      </dsp:nvSpPr>
      <dsp:spPr>
        <a:xfrm rot="10800000">
          <a:off x="2915173" y="1707469"/>
          <a:ext cx="2425011" cy="2086907"/>
        </a:xfrm>
        <a:prstGeom prst="round2SameRect">
          <a:avLst>
            <a:gd name="adj1" fmla="val 10500"/>
            <a:gd name="adj2" fmla="val 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Es un </a:t>
          </a:r>
          <a:r>
            <a:rPr lang="es-AR" sz="1600" b="1" kern="1200" dirty="0"/>
            <a:t>protocolo de acceso para las páginas web a través de Internet</a:t>
          </a:r>
          <a:endParaRPr lang="es-AR" sz="1600" kern="1200" dirty="0"/>
        </a:p>
      </dsp:txBody>
      <dsp:txXfrm rot="10800000">
        <a:off x="2979353" y="1707469"/>
        <a:ext cx="2296651" cy="2022727"/>
      </dsp:txXfrm>
    </dsp:sp>
    <dsp:sp modelId="{CF47D8D0-139D-4202-BF57-C8319FEB1EB8}">
      <dsp:nvSpPr>
        <dsp:cNvPr id="0" name=""/>
        <dsp:cNvSpPr/>
      </dsp:nvSpPr>
      <dsp:spPr>
        <a:xfrm>
          <a:off x="5582685" y="227662"/>
          <a:ext cx="2425011" cy="12521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A0427-E0BC-4A26-A930-467D8FC9FFF6}">
      <dsp:nvSpPr>
        <dsp:cNvPr id="0" name=""/>
        <dsp:cNvSpPr/>
      </dsp:nvSpPr>
      <dsp:spPr>
        <a:xfrm rot="10800000">
          <a:off x="5582685" y="1707469"/>
          <a:ext cx="2425011" cy="2086907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/>
            <a:t>Es imprescindible para la transmisión de datos en redes Ethernet </a:t>
          </a:r>
        </a:p>
      </dsp:txBody>
      <dsp:txXfrm rot="10800000">
        <a:off x="5646865" y="1707469"/>
        <a:ext cx="2296651" cy="2022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52D19-E5B5-4807-91A8-D207520805CA}">
      <dsp:nvSpPr>
        <dsp:cNvPr id="0" name=""/>
        <dsp:cNvSpPr/>
      </dsp:nvSpPr>
      <dsp:spPr>
        <a:xfrm>
          <a:off x="0" y="42023"/>
          <a:ext cx="8198141" cy="105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b="1" kern="1200" dirty="0"/>
            <a:t>Análisis de Requerimiento</a:t>
          </a:r>
          <a:endParaRPr lang="es-AR" sz="2900" kern="1200" dirty="0"/>
        </a:p>
      </dsp:txBody>
      <dsp:txXfrm>
        <a:off x="1744818" y="42023"/>
        <a:ext cx="6453322" cy="1051906"/>
      </dsp:txXfrm>
    </dsp:sp>
    <dsp:sp modelId="{595AA055-586B-4453-A627-5C84F2FA3C66}">
      <dsp:nvSpPr>
        <dsp:cNvPr id="0" name=""/>
        <dsp:cNvSpPr/>
      </dsp:nvSpPr>
      <dsp:spPr>
        <a:xfrm>
          <a:off x="105190" y="105190"/>
          <a:ext cx="1639628" cy="841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2286F0-ABFF-4DCD-9537-0FE2B9E6C43D}">
      <dsp:nvSpPr>
        <dsp:cNvPr id="0" name=""/>
        <dsp:cNvSpPr/>
      </dsp:nvSpPr>
      <dsp:spPr>
        <a:xfrm>
          <a:off x="0" y="1157097"/>
          <a:ext cx="8198141" cy="105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b="1" kern="1200" dirty="0"/>
            <a:t>Desarrollo de un diseño lógico</a:t>
          </a:r>
          <a:endParaRPr lang="es-AR" sz="2900" kern="1200" dirty="0"/>
        </a:p>
      </dsp:txBody>
      <dsp:txXfrm>
        <a:off x="1744818" y="1157097"/>
        <a:ext cx="6453322" cy="1051906"/>
      </dsp:txXfrm>
    </dsp:sp>
    <dsp:sp modelId="{5C4C03FC-D838-4DC4-911F-1A51FB83D9F7}">
      <dsp:nvSpPr>
        <dsp:cNvPr id="0" name=""/>
        <dsp:cNvSpPr/>
      </dsp:nvSpPr>
      <dsp:spPr>
        <a:xfrm>
          <a:off x="105190" y="1262288"/>
          <a:ext cx="1639628" cy="841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4B92765-DCD3-46A7-9E4C-DE442AF76094}">
      <dsp:nvSpPr>
        <dsp:cNvPr id="0" name=""/>
        <dsp:cNvSpPr/>
      </dsp:nvSpPr>
      <dsp:spPr>
        <a:xfrm>
          <a:off x="0" y="2314194"/>
          <a:ext cx="8198141" cy="105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b="1" kern="1200" dirty="0"/>
            <a:t>Desarrollo de un diseño físico</a:t>
          </a:r>
          <a:endParaRPr lang="es-AR" sz="2900" kern="1200" dirty="0"/>
        </a:p>
      </dsp:txBody>
      <dsp:txXfrm>
        <a:off x="1744818" y="2314194"/>
        <a:ext cx="6453322" cy="1051906"/>
      </dsp:txXfrm>
    </dsp:sp>
    <dsp:sp modelId="{1D1888E5-3593-4241-9D24-F7793F37CA76}">
      <dsp:nvSpPr>
        <dsp:cNvPr id="0" name=""/>
        <dsp:cNvSpPr/>
      </dsp:nvSpPr>
      <dsp:spPr>
        <a:xfrm>
          <a:off x="105190" y="2419385"/>
          <a:ext cx="1639628" cy="841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F2A74E7-2EA7-45DF-A3A0-524B314BDE8E}">
      <dsp:nvSpPr>
        <dsp:cNvPr id="0" name=""/>
        <dsp:cNvSpPr/>
      </dsp:nvSpPr>
      <dsp:spPr>
        <a:xfrm>
          <a:off x="0" y="3471292"/>
          <a:ext cx="8198141" cy="105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b="1" kern="1200" dirty="0"/>
            <a:t>Prueba, optimización y documentación del diseño</a:t>
          </a:r>
          <a:endParaRPr lang="es-AR" sz="2900" kern="1200" dirty="0"/>
        </a:p>
      </dsp:txBody>
      <dsp:txXfrm>
        <a:off x="1744818" y="3471292"/>
        <a:ext cx="6453322" cy="1051906"/>
      </dsp:txXfrm>
    </dsp:sp>
    <dsp:sp modelId="{895F7208-D4F2-45E0-8E41-42FD0347ED5B}">
      <dsp:nvSpPr>
        <dsp:cNvPr id="0" name=""/>
        <dsp:cNvSpPr/>
      </dsp:nvSpPr>
      <dsp:spPr>
        <a:xfrm>
          <a:off x="105190" y="3576483"/>
          <a:ext cx="1639628" cy="8415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58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435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86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6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73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07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81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39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397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9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61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5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8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25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8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049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06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9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682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6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02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33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86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94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61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11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23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1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33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73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562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84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46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88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54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61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76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65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A57448A-4A28-4CAE-98BA-A2E4F81901D1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34C2FD-17B4-4403-BEF7-3FF4F1F976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6349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67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C78770-F277-4971-9795-D8AC8E5C2B4E}" type="datetimeFigureOut">
              <a:rPr lang="es-AR" smtClean="0"/>
              <a:t>26/11/2020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EC8CF-EC3E-4056-81EB-FD1B41C89E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166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F2FBCB6-6186-4E3E-BD68-65A5E9F8A54F}"/>
              </a:ext>
            </a:extLst>
          </p:cNvPr>
          <p:cNvSpPr txBox="1"/>
          <p:nvPr/>
        </p:nvSpPr>
        <p:spPr>
          <a:xfrm>
            <a:off x="3437784" y="1342603"/>
            <a:ext cx="634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PROTOCOLO</a:t>
            </a:r>
            <a:r>
              <a:rPr lang="es-AR" sz="2400" dirty="0">
                <a:latin typeface="Arial Black" panose="020B0A04020102020204" pitchFamily="34" charset="0"/>
              </a:rPr>
              <a:t> </a:t>
            </a:r>
            <a:r>
              <a:rPr lang="es-AR" sz="4000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TCP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E9AF1E-F86A-4D17-9A59-59CD6E878A2C}"/>
              </a:ext>
            </a:extLst>
          </p:cNvPr>
          <p:cNvSpPr txBox="1">
            <a:spLocks/>
          </p:cNvSpPr>
          <p:nvPr/>
        </p:nvSpPr>
        <p:spPr>
          <a:xfrm>
            <a:off x="2439996" y="3190461"/>
            <a:ext cx="6873240" cy="10764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u="sng" dirty="0"/>
              <a:t>DISPOSITIVOS DE CONEXIÓN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681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958" y="632666"/>
            <a:ext cx="7530921" cy="896156"/>
          </a:xfrm>
        </p:spPr>
        <p:txBody>
          <a:bodyPr>
            <a:normAutofit/>
          </a:bodyPr>
          <a:lstStyle/>
          <a:p>
            <a:pPr algn="ctr"/>
            <a:r>
              <a:rPr lang="es-AR" sz="3600" u="sng" dirty="0"/>
              <a:t>capa de </a:t>
            </a:r>
            <a:r>
              <a:rPr lang="es-AR" sz="3600" b="1" u="sng" dirty="0"/>
              <a:t>Transporte </a:t>
            </a:r>
            <a:endParaRPr lang="es-AR" sz="3600" u="sng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19688" y="1714498"/>
            <a:ext cx="10312758" cy="1270178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Esta consiste en </a:t>
            </a:r>
            <a:r>
              <a:rPr lang="es-AR" b="1" dirty="0"/>
              <a:t>proveer comunicación extremo a extremo de un programa de aplicación a otro.</a:t>
            </a: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 encarga de brindar </a:t>
            </a:r>
            <a:r>
              <a:rPr lang="es-AR" b="1" dirty="0"/>
              <a:t>un transporte confiable</a:t>
            </a:r>
            <a:r>
              <a:rPr lang="es-AR" dirty="0"/>
              <a:t> </a:t>
            </a:r>
            <a:r>
              <a:rPr lang="es-AR" b="1" dirty="0"/>
              <a:t>asegurando que los datos lleguen sin errores y en la secuencia correcta.</a:t>
            </a: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endParaRPr lang="es-AR" dirty="0"/>
          </a:p>
        </p:txBody>
      </p:sp>
      <p:sp>
        <p:nvSpPr>
          <p:cNvPr id="7" name="Disco magnético 6"/>
          <p:cNvSpPr/>
          <p:nvPr/>
        </p:nvSpPr>
        <p:spPr>
          <a:xfrm>
            <a:off x="932644" y="5023836"/>
            <a:ext cx="1429555" cy="1004552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Disco magnético 7"/>
          <p:cNvSpPr/>
          <p:nvPr/>
        </p:nvSpPr>
        <p:spPr>
          <a:xfrm>
            <a:off x="3269429" y="5023836"/>
            <a:ext cx="1429555" cy="1004552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Disco magnético 8"/>
          <p:cNvSpPr/>
          <p:nvPr/>
        </p:nvSpPr>
        <p:spPr>
          <a:xfrm>
            <a:off x="3269430" y="3719847"/>
            <a:ext cx="1429555" cy="1004552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Disco magnético 9"/>
          <p:cNvSpPr/>
          <p:nvPr/>
        </p:nvSpPr>
        <p:spPr>
          <a:xfrm>
            <a:off x="932645" y="3719847"/>
            <a:ext cx="1429555" cy="1004552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2362199" y="3284113"/>
            <a:ext cx="907230" cy="35631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Flecha abajo 11"/>
          <p:cNvSpPr/>
          <p:nvPr/>
        </p:nvSpPr>
        <p:spPr>
          <a:xfrm>
            <a:off x="5087154" y="4391696"/>
            <a:ext cx="519059" cy="82424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lecha izquierda 12"/>
          <p:cNvSpPr/>
          <p:nvPr/>
        </p:nvSpPr>
        <p:spPr>
          <a:xfrm>
            <a:off x="2362199" y="6214064"/>
            <a:ext cx="767367" cy="36704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Flecha arriba 14"/>
          <p:cNvSpPr/>
          <p:nvPr/>
        </p:nvSpPr>
        <p:spPr>
          <a:xfrm>
            <a:off x="200887" y="4391696"/>
            <a:ext cx="501007" cy="85644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84" y="3640429"/>
            <a:ext cx="3543450" cy="2744276"/>
          </a:xfrm>
        </p:spPr>
      </p:pic>
    </p:spTree>
    <p:extLst>
      <p:ext uri="{BB962C8B-B14F-4D97-AF65-F5344CB8AC3E}">
        <p14:creationId xmlns:p14="http://schemas.microsoft.com/office/powerpoint/2010/main" val="40566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9597" y="785610"/>
            <a:ext cx="6873240" cy="780245"/>
          </a:xfrm>
        </p:spPr>
        <p:txBody>
          <a:bodyPr/>
          <a:lstStyle/>
          <a:p>
            <a:pPr algn="ctr"/>
            <a:r>
              <a:rPr lang="es-AR" u="sng" dirty="0"/>
              <a:t>capa de </a:t>
            </a:r>
            <a:r>
              <a:rPr lang="es-AR" b="1" u="sng" dirty="0"/>
              <a:t>Aplicación </a:t>
            </a:r>
            <a:endParaRPr lang="es-AR" u="sng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47730" y="1918953"/>
            <a:ext cx="9182636" cy="4559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rgbClr val="FFFF00"/>
                </a:solidFill>
              </a:rPr>
              <a:t>Ofrece a las aplicaciones (de usuario o no) la posibilidad de acceder a los servicios de las demás capas y define los protocolos que utilizan las aplicaciones para intercambiar datos.</a:t>
            </a:r>
            <a:endParaRPr lang="es-A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Suministra las aplicaciones de red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s-A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s-A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s-A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s-A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03" y="658634"/>
            <a:ext cx="2447221" cy="1260319"/>
          </a:xfrm>
          <a:prstGeom prst="rect">
            <a:avLst/>
          </a:prstGeom>
        </p:spPr>
      </p:pic>
      <p:sp>
        <p:nvSpPr>
          <p:cNvPr id="14" name="Recortar rectángulo de esquina diagonal 13"/>
          <p:cNvSpPr/>
          <p:nvPr/>
        </p:nvSpPr>
        <p:spPr>
          <a:xfrm>
            <a:off x="479738" y="4314423"/>
            <a:ext cx="1609859" cy="875763"/>
          </a:xfrm>
          <a:prstGeom prst="snip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TIP Telnet </a:t>
            </a:r>
          </a:p>
        </p:txBody>
      </p:sp>
      <p:sp>
        <p:nvSpPr>
          <p:cNvPr id="15" name="Recortar rectángulo de esquina diagonal 14"/>
          <p:cNvSpPr/>
          <p:nvPr/>
        </p:nvSpPr>
        <p:spPr>
          <a:xfrm>
            <a:off x="3539544" y="4314423"/>
            <a:ext cx="1609859" cy="875763"/>
          </a:xfrm>
          <a:prstGeom prst="snip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FTP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  <p:sp>
        <p:nvSpPr>
          <p:cNvPr id="16" name="Recortar rectángulo de esquina diagonal 15"/>
          <p:cNvSpPr/>
          <p:nvPr/>
        </p:nvSpPr>
        <p:spPr>
          <a:xfrm>
            <a:off x="1957589" y="5602310"/>
            <a:ext cx="1609859" cy="875763"/>
          </a:xfrm>
          <a:prstGeom prst="snip2Diag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SMTP 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1712890" y="5190186"/>
            <a:ext cx="376707" cy="412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stCxn id="14" idx="0"/>
            <a:endCxn id="15" idx="2"/>
          </p:cNvCxnSpPr>
          <p:nvPr/>
        </p:nvCxnSpPr>
        <p:spPr>
          <a:xfrm>
            <a:off x="2089597" y="4752305"/>
            <a:ext cx="1449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>
            <a:stCxn id="15" idx="1"/>
            <a:endCxn id="16" idx="0"/>
          </p:cNvCxnSpPr>
          <p:nvPr/>
        </p:nvCxnSpPr>
        <p:spPr>
          <a:xfrm flipH="1">
            <a:off x="3567448" y="5190186"/>
            <a:ext cx="777026" cy="85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25" y="3249367"/>
            <a:ext cx="4876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2325" y="334852"/>
            <a:ext cx="6873240" cy="1063580"/>
          </a:xfrm>
        </p:spPr>
        <p:txBody>
          <a:bodyPr/>
          <a:lstStyle/>
          <a:p>
            <a:pPr algn="ctr"/>
            <a:r>
              <a:rPr lang="es-AR" u="sng" dirty="0"/>
              <a:t>OTROS PROTOCOLOS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-1" r="15706" b="2276"/>
          <a:stretch/>
        </p:blipFill>
        <p:spPr>
          <a:xfrm>
            <a:off x="8937937" y="685585"/>
            <a:ext cx="1867437" cy="16583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3" name="Diagrama 2"/>
          <p:cNvGraphicFramePr/>
          <p:nvPr/>
        </p:nvGraphicFramePr>
        <p:xfrm>
          <a:off x="1616297" y="2472744"/>
          <a:ext cx="8255358" cy="3794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154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0396" y="862883"/>
            <a:ext cx="6873240" cy="1076459"/>
          </a:xfrm>
        </p:spPr>
        <p:txBody>
          <a:bodyPr/>
          <a:lstStyle/>
          <a:p>
            <a:r>
              <a:rPr lang="es-AR" u="sng" dirty="0"/>
              <a:t>CRITERIOS DE DISEÑO DE REDES</a:t>
            </a:r>
            <a:br>
              <a:rPr lang="es-AR" dirty="0"/>
            </a:br>
            <a:endParaRPr lang="es-AR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505495" y="2055253"/>
          <a:ext cx="8198141" cy="4525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36" y="620062"/>
            <a:ext cx="29241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8369E-9D58-4EB5-A634-8C86DA80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50101"/>
            <a:ext cx="9404723" cy="927652"/>
          </a:xfrm>
        </p:spPr>
        <p:txBody>
          <a:bodyPr/>
          <a:lstStyle/>
          <a:p>
            <a:pPr algn="ctr"/>
            <a:r>
              <a:rPr lang="es-E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HUBS (Concentradores)</a:t>
            </a:r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3B3FAE9-F563-482C-878C-F6F647FBAC8D}"/>
              </a:ext>
            </a:extLst>
          </p:cNvPr>
          <p:cNvSpPr/>
          <p:nvPr/>
        </p:nvSpPr>
        <p:spPr>
          <a:xfrm>
            <a:off x="4571574" y="2074309"/>
            <a:ext cx="4969565" cy="18950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La función del Hub es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 interconectar 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computadoras dentro de una red local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trasmitiendo datos al resto de computadoras que están dentro de dicha red. 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Cuál es la diferencia entre Hub vs Switch vs Router? | FS comunidad">
            <a:extLst>
              <a:ext uri="{FF2B5EF4-FFF2-40B4-BE49-F238E27FC236}">
                <a16:creationId xmlns:a16="http://schemas.microsoft.com/office/drawing/2014/main" id="{1326F977-AFDE-469C-A5C4-94D13C47D48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6" y="1957422"/>
            <a:ext cx="3609789" cy="270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POSITIVOS DE INTERCONEXION: HUBS">
            <a:extLst>
              <a:ext uri="{FF2B5EF4-FFF2-40B4-BE49-F238E27FC236}">
                <a16:creationId xmlns:a16="http://schemas.microsoft.com/office/drawing/2014/main" id="{43F48C11-FE54-47AC-9DAB-1CE5BFC1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573" y="4376530"/>
            <a:ext cx="1973625" cy="18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79792F-6C67-469B-88E0-53454452E0FB}"/>
              </a:ext>
            </a:extLst>
          </p:cNvPr>
          <p:cNvSpPr txBox="1"/>
          <p:nvPr/>
        </p:nvSpPr>
        <p:spPr>
          <a:xfrm>
            <a:off x="1696278" y="4903304"/>
            <a:ext cx="3609789" cy="14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A2933A-4286-4E29-A8CB-60FB462926DF}"/>
              </a:ext>
            </a:extLst>
          </p:cNvPr>
          <p:cNvSpPr/>
          <p:nvPr/>
        </p:nvSpPr>
        <p:spPr>
          <a:xfrm>
            <a:off x="1035160" y="4744277"/>
            <a:ext cx="2807970" cy="1086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Son baratos y de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conexión sencilla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8EF6DB-9E4F-40E8-B91B-92A2385F44D2}"/>
              </a:ext>
            </a:extLst>
          </p:cNvPr>
          <p:cNvSpPr/>
          <p:nvPr/>
        </p:nvSpPr>
        <p:spPr>
          <a:xfrm>
            <a:off x="5348472" y="4265097"/>
            <a:ext cx="3261464" cy="1086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 enviar información simultáneamente se generar colisiones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5048DCA-5658-4FB8-9495-CBB0DE876387}"/>
              </a:ext>
            </a:extLst>
          </p:cNvPr>
          <p:cNvSpPr txBox="1">
            <a:spLocks/>
          </p:cNvSpPr>
          <p:nvPr/>
        </p:nvSpPr>
        <p:spPr>
          <a:xfrm>
            <a:off x="3139916" y="-26402"/>
            <a:ext cx="7832883" cy="71372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u="sng" dirty="0"/>
              <a:t>DISPOSITIVOS DE CONEXIÓN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211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102F4-DA22-4B63-B168-D415A6CA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SWITCHS (Conmutador)</a:t>
            </a:r>
            <a:endParaRPr lang="es-AR" dirty="0"/>
          </a:p>
        </p:txBody>
      </p:sp>
      <p:pic>
        <p:nvPicPr>
          <p:cNvPr id="2054" name="Picture 6" descr="Cuál es la diferencia entre Hub vs Switch vs Router? | by Don Juan | Medium">
            <a:extLst>
              <a:ext uri="{FF2B5EF4-FFF2-40B4-BE49-F238E27FC236}">
                <a16:creationId xmlns:a16="http://schemas.microsoft.com/office/drawing/2014/main" id="{D53B79CA-1B66-4CFA-8D2A-D91F99790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97" y="1489706"/>
            <a:ext cx="3947839" cy="2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ncionamiento de un swicht - Wiki-Definición Switch y sus características  principales">
            <a:extLst>
              <a:ext uri="{FF2B5EF4-FFF2-40B4-BE49-F238E27FC236}">
                <a16:creationId xmlns:a16="http://schemas.microsoft.com/office/drawing/2014/main" id="{4AD06A8D-C971-4213-812A-DF1129F3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06" y="4596360"/>
            <a:ext cx="4583116" cy="15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6000292-9D5E-4F44-A482-F3FB6B9CB0DD}"/>
              </a:ext>
            </a:extLst>
          </p:cNvPr>
          <p:cNvSpPr/>
          <p:nvPr/>
        </p:nvSpPr>
        <p:spPr>
          <a:xfrm>
            <a:off x="6228522" y="1987826"/>
            <a:ext cx="4399721" cy="174928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Un 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Switch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 almacena el paquete recibido, lo procesa para determinar su dirección de destino y lo reenvía a un destino específico.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483352-8743-49B3-8A2B-DECACF8F7053}"/>
              </a:ext>
            </a:extLst>
          </p:cNvPr>
          <p:cNvSpPr/>
          <p:nvPr/>
        </p:nvSpPr>
        <p:spPr>
          <a:xfrm>
            <a:off x="3018248" y="4710080"/>
            <a:ext cx="2759699" cy="1554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 mediante 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direcciones MAC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y así nos permite identificar cada equipo.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37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Imagen 9" descr="Hub">
            <a:extLst>
              <a:ext uri="{FF2B5EF4-FFF2-40B4-BE49-F238E27FC236}">
                <a16:creationId xmlns:a16="http://schemas.microsoft.com/office/drawing/2014/main" id="{26C22F06-A7BB-48D4-8874-9FBDEA29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2019869" cy="201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Imagen 7" descr="Tp Link T1600g 18ts">
            <a:extLst>
              <a:ext uri="{FF2B5EF4-FFF2-40B4-BE49-F238E27FC236}">
                <a16:creationId xmlns:a16="http://schemas.microsoft.com/office/drawing/2014/main" id="{D65C0111-8365-436D-BAFC-7419CDFA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256" y="3617016"/>
            <a:ext cx="42862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446F4C91-828E-42A8-B6AB-F9D1A46E4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4054" rIns="91440" bIns="15552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¿</a:t>
            </a:r>
            <a:r>
              <a:rPr kumimoji="0" lang="es-AR" altLang="es-AR" sz="24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Hub o switch?</a:t>
            </a:r>
            <a:endParaRPr kumimoji="0" lang="es-AR" altLang="es-AR" sz="1300" b="0" i="0" u="none" strike="noStrike" cap="none" normalizeH="0" baseline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E9DBFC2-E029-4C12-86C1-4529472E8E5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43125" y="843528"/>
            <a:ext cx="9134901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Esto es un HUB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En este punto tenemos claro cual es la función de un </a:t>
            </a:r>
            <a:r>
              <a:rPr kumimoji="0" lang="es-AR" altLang="es-AR" sz="16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switch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: servir de herramienta para gestionar la comunicación entre equipos. Pero si pensamos así... </a:t>
            </a: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¿donde queda un HUB en esta ecuación?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A simple vista pueden parecer muy parecidos y </a:t>
            </a: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de hecho entre un </a:t>
            </a:r>
            <a:r>
              <a:rPr kumimoji="0" lang="es-AR" altLang="es-AR" sz="1600" b="1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switch</a:t>
            </a: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 y un HUB puede no haber muchas diferencias en el aspecto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 </a:t>
            </a:r>
            <a:r>
              <a:rPr lang="es-AR" altLang="es-AR" sz="1600">
                <a:solidFill>
                  <a:srgbClr val="333333"/>
                </a:solidFill>
                <a:latin typeface="Georgia" panose="02040502050405020303" pitchFamily="18" charset="0"/>
                <a:ea typeface="Times New Roman" panose="02020603050405020304" pitchFamily="18" charset="0"/>
              </a:rPr>
              <a:t>M</a:t>
            </a:r>
            <a:r>
              <a:rPr kumimoji="0" lang="es-AR" altLang="es-AR" sz="16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ientras 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ya hemos dicho que un </a:t>
            </a:r>
            <a:r>
              <a:rPr kumimoji="0" lang="es-AR" altLang="es-AR" sz="16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switch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 emite el contenido por una única puerta, el HUB lo hace por todos los canales sin distinguir entre direcciones físicas. </a:t>
            </a: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El HUB recibe datos procedentes de un equipo y los transmite a los demás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9E9190C6-382D-43AB-8B58-08662661C6F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43125" y="5235488"/>
            <a:ext cx="9134901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... y esto un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switch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. 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¿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 que se parecen?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Esto significa que si hay varios equipos conectados al HUB </a:t>
            </a:r>
            <a:r>
              <a:rPr kumimoji="0" lang="es-AR" altLang="es-A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la velocidad de conexión se resentirá de forma proporcional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 al número de aparatos que tengamos conectados. El </a:t>
            </a:r>
            <a:r>
              <a:rPr kumimoji="0" lang="es-AR" altLang="es-AR" sz="16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switch</a:t>
            </a:r>
            <a:r>
              <a:rPr kumimoji="0" lang="es-AR" altLang="es-A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 es por lo tanto una mejor opción y más segura para servir de nexo entre múltiples dispositivos.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D3C37-8961-4FB1-984E-C8D21B01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BRIDGES (Puentes)</a:t>
            </a:r>
            <a:endParaRPr lang="es-A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BEFF1FF-5EF0-4CCD-9A72-56B8C4AE1D47}"/>
              </a:ext>
            </a:extLst>
          </p:cNvPr>
          <p:cNvSpPr/>
          <p:nvPr/>
        </p:nvSpPr>
        <p:spPr>
          <a:xfrm>
            <a:off x="6745357" y="1563757"/>
            <a:ext cx="4664765" cy="204083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Un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Bridge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interconecta o divide segmentos de red para optimizar su funcionamiento.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14538-A38C-4835-BAD6-8C149387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8" y="1563757"/>
            <a:ext cx="4496102" cy="292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9F758FE-E874-4E6D-A5B8-4C6D976F8C2F}"/>
              </a:ext>
            </a:extLst>
          </p:cNvPr>
          <p:cNvSpPr/>
          <p:nvPr/>
        </p:nvSpPr>
        <p:spPr>
          <a:xfrm>
            <a:off x="1050536" y="4704522"/>
            <a:ext cx="4104560" cy="14135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+mn-cs"/>
              </a:rPr>
              <a:t>Al dividir una red sobrecargada en dos , reduce la cantidad de tráfico en cada segmento y hace que la red sea más eficiente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ED7FD5-46F4-4A2D-9B49-13AB658A0831}"/>
              </a:ext>
            </a:extLst>
          </p:cNvPr>
          <p:cNvSpPr/>
          <p:nvPr/>
        </p:nvSpPr>
        <p:spPr>
          <a:xfrm>
            <a:off x="6467061" y="4715630"/>
            <a:ext cx="2610678" cy="993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Difícilmente escalable para redes muy grandes.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97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743A52D-20A8-4410-806A-3675A1E2A1BA}"/>
              </a:ext>
            </a:extLst>
          </p:cNvPr>
          <p:cNvSpPr/>
          <p:nvPr/>
        </p:nvSpPr>
        <p:spPr>
          <a:xfrm>
            <a:off x="1805401" y="178983"/>
            <a:ext cx="8581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Routers</a:t>
            </a:r>
            <a:r>
              <a:rPr kumimoji="0" lang="es-ES" sz="54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(Encaminadores)</a:t>
            </a:r>
          </a:p>
        </p:txBody>
      </p:sp>
      <p:pic>
        <p:nvPicPr>
          <p:cNvPr id="1026" name="Picture 2" descr="Qué es un Router? ¿Y un Router WiFi? Comprar un router. Ampliar el alcance  de un router - Tecnología + Informática">
            <a:extLst>
              <a:ext uri="{FF2B5EF4-FFF2-40B4-BE49-F238E27FC236}">
                <a16:creationId xmlns:a16="http://schemas.microsoft.com/office/drawing/2014/main" id="{53232B37-BA24-46F0-A328-31A98D73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46" y="2093749"/>
            <a:ext cx="2473601" cy="209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595212F-B3D8-40FC-96F8-E96F18DC7CCD}"/>
              </a:ext>
            </a:extLst>
          </p:cNvPr>
          <p:cNvSpPr/>
          <p:nvPr/>
        </p:nvSpPr>
        <p:spPr>
          <a:xfrm>
            <a:off x="5133650" y="1024642"/>
            <a:ext cx="3785063" cy="2784406"/>
          </a:xfrm>
          <a:prstGeom prst="rect">
            <a:avLst/>
          </a:prstGeom>
          <a:solidFill>
            <a:schemeClr val="tx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Es un equipo informático que permite interconectar computadoras u otros dispositivos que funcionan en el marco de una red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30" name="Picture 6" descr="Consejos para mejorar nuestra red (1ª parte) – Louesfera">
            <a:extLst>
              <a:ext uri="{FF2B5EF4-FFF2-40B4-BE49-F238E27FC236}">
                <a16:creationId xmlns:a16="http://schemas.microsoft.com/office/drawing/2014/main" id="{7947EAA3-B087-40C5-B7D0-F4E19EEF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3" y="1696184"/>
            <a:ext cx="4841797" cy="362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67AC77-FEE0-4731-9D94-257E3D8E061D}"/>
              </a:ext>
            </a:extLst>
          </p:cNvPr>
          <p:cNvSpPr txBox="1"/>
          <p:nvPr/>
        </p:nvSpPr>
        <p:spPr>
          <a:xfrm>
            <a:off x="6804991" y="4561022"/>
            <a:ext cx="4227443" cy="20313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Si hablamos de un </a:t>
            </a:r>
            <a:r>
              <a:rPr lang="es-AR" dirty="0" err="1"/>
              <a:t>router</a:t>
            </a:r>
            <a:r>
              <a:rPr lang="es-AR" dirty="0"/>
              <a:t> nos referimos a un aparato que si bien puede ofrecer la misma función que un </a:t>
            </a:r>
            <a:r>
              <a:rPr lang="es-AR" i="1" dirty="0" err="1"/>
              <a:t>switch</a:t>
            </a:r>
            <a:r>
              <a:rPr lang="es-AR" dirty="0"/>
              <a:t>, también tiene la </a:t>
            </a:r>
            <a:r>
              <a:rPr lang="es-AR" b="1" dirty="0"/>
              <a:t>capacidad de escoger la mejor ruta </a:t>
            </a:r>
            <a:r>
              <a:rPr lang="es-AR" dirty="0"/>
              <a:t>que los datos deben seguir para llegar a su destino.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431B243-2B82-4B15-851D-6FB4D63AA7F9}"/>
              </a:ext>
            </a:extLst>
          </p:cNvPr>
          <p:cNvSpPr/>
          <p:nvPr/>
        </p:nvSpPr>
        <p:spPr>
          <a:xfrm>
            <a:off x="397566" y="5669079"/>
            <a:ext cx="6096000" cy="92333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s-AR" dirty="0">
                <a:solidFill>
                  <a:srgbClr val="333333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s-AR" dirty="0" err="1">
                <a:solidFill>
                  <a:srgbClr val="333333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routers</a:t>
            </a:r>
            <a:r>
              <a:rPr lang="es-AR" dirty="0">
                <a:solidFill>
                  <a:srgbClr val="333333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son más avanzados pues </a:t>
            </a:r>
            <a:r>
              <a:rPr lang="es-AR" b="1" dirty="0">
                <a:solidFill>
                  <a:srgbClr val="333333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combinan en un sólo aparato las funciones de los HUB y los </a:t>
            </a:r>
            <a:r>
              <a:rPr lang="es-AR" b="1" i="1" dirty="0" err="1">
                <a:solidFill>
                  <a:srgbClr val="333333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switches</a:t>
            </a:r>
            <a:r>
              <a:rPr lang="es-AR" dirty="0">
                <a:solidFill>
                  <a:srgbClr val="333333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Y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927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77E47-D095-4803-8D46-E28B470D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1" y="311426"/>
            <a:ext cx="9404723" cy="1400530"/>
          </a:xfrm>
        </p:spPr>
        <p:txBody>
          <a:bodyPr/>
          <a:lstStyle/>
          <a:p>
            <a:pPr algn="ctr"/>
            <a:r>
              <a:rPr lang="es-AR" dirty="0">
                <a:latin typeface="Aharoni" panose="02010803020104030203" pitchFamily="2" charset="-79"/>
                <a:cs typeface="Aharoni" panose="02010803020104030203" pitchFamily="2" charset="-79"/>
              </a:rPr>
              <a:t>Repetidores y Puntos de acceso</a:t>
            </a:r>
          </a:p>
        </p:txBody>
      </p:sp>
      <p:pic>
        <p:nvPicPr>
          <p:cNvPr id="1026" name="Picture 2" descr="▷ Top 5 mejores repetidores WIFI del «【2019】» - Galaxia01">
            <a:extLst>
              <a:ext uri="{FF2B5EF4-FFF2-40B4-BE49-F238E27FC236}">
                <a16:creationId xmlns:a16="http://schemas.microsoft.com/office/drawing/2014/main" id="{6CD50EE6-BE41-4A18-BE72-EF881BFE0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89" y="1220457"/>
            <a:ext cx="3539429" cy="23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CC33B0B-C937-4B8F-AB90-BA1E5468699A}"/>
              </a:ext>
            </a:extLst>
          </p:cNvPr>
          <p:cNvSpPr/>
          <p:nvPr/>
        </p:nvSpPr>
        <p:spPr>
          <a:xfrm>
            <a:off x="6343471" y="1463965"/>
            <a:ext cx="4041913" cy="187061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El repetidor es un dispositivo de red conectado a un enchufe que permite ampliar el alcance de nuestra conexión a Internet</a:t>
            </a:r>
            <a:endParaRPr kumimoji="0" lang="es-A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2" descr="Diferencia entre access point y ruteador | Multicomp S.A. de C.V.">
            <a:extLst>
              <a:ext uri="{FF2B5EF4-FFF2-40B4-BE49-F238E27FC236}">
                <a16:creationId xmlns:a16="http://schemas.microsoft.com/office/drawing/2014/main" id="{AD401FCB-32B7-41DD-90EA-54330EE6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39" y="3928658"/>
            <a:ext cx="4215290" cy="26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DD1A6C6-3D36-4938-9BF4-77DD3C69860E}"/>
              </a:ext>
            </a:extLst>
          </p:cNvPr>
          <p:cNvSpPr/>
          <p:nvPr/>
        </p:nvSpPr>
        <p:spPr>
          <a:xfrm>
            <a:off x="978592" y="4253948"/>
            <a:ext cx="4121426" cy="2040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  <a:latin typeface="+mj-lt"/>
              </a:rPr>
              <a:t>Los AP </a:t>
            </a:r>
            <a:r>
              <a:rPr lang="es-MX" dirty="0">
                <a:solidFill>
                  <a:schemeClr val="tx1"/>
                </a:solidFill>
                <a:latin typeface="+mj-lt"/>
              </a:rPr>
              <a:t>s</a:t>
            </a:r>
            <a:r>
              <a:rPr lang="es-MX" i="0" dirty="0">
                <a:solidFill>
                  <a:schemeClr val="tx1"/>
                </a:solidFill>
                <a:effectLst/>
                <a:latin typeface="+mj-lt"/>
              </a:rPr>
              <a:t>on dispositivos para establecer una conexión inalámbrica entre equipos</a:t>
            </a:r>
            <a:endParaRPr lang="es-A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85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45FF6-C790-4BA0-9311-C20C90A116E2}"/>
              </a:ext>
            </a:extLst>
          </p:cNvPr>
          <p:cNvSpPr txBox="1"/>
          <p:nvPr/>
        </p:nvSpPr>
        <p:spPr>
          <a:xfrm>
            <a:off x="562063" y="587229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PROTOCOLO TCP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9DCB8-DAC6-4DA5-9E5C-D311F2AC21CE}"/>
              </a:ext>
            </a:extLst>
          </p:cNvPr>
          <p:cNvSpPr txBox="1"/>
          <p:nvPr/>
        </p:nvSpPr>
        <p:spPr>
          <a:xfrm>
            <a:off x="562063" y="1191454"/>
            <a:ext cx="729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Intercambio de datos de manera fiable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0EFB293-D5D5-4BFC-B505-1AE3AB60EAE0}"/>
              </a:ext>
            </a:extLst>
          </p:cNvPr>
          <p:cNvSpPr txBox="1"/>
          <p:nvPr/>
        </p:nvSpPr>
        <p:spPr>
          <a:xfrm>
            <a:off x="562063" y="2265027"/>
            <a:ext cx="16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1. Conexión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22AC75-2736-4F2E-90D1-5A116421F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3" y="2952054"/>
            <a:ext cx="3093720" cy="25431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AC16D5-5B4F-426F-874C-A20CC29B3E35}"/>
              </a:ext>
            </a:extLst>
          </p:cNvPr>
          <p:cNvSpPr txBox="1"/>
          <p:nvPr/>
        </p:nvSpPr>
        <p:spPr>
          <a:xfrm>
            <a:off x="4395834" y="2265027"/>
            <a:ext cx="229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2. Transferencia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99BE74-586A-4ED0-8BFD-249286369ADF}"/>
              </a:ext>
            </a:extLst>
          </p:cNvPr>
          <p:cNvSpPr txBox="1"/>
          <p:nvPr/>
        </p:nvSpPr>
        <p:spPr>
          <a:xfrm>
            <a:off x="4395833" y="3179050"/>
            <a:ext cx="2290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Control de flujo/congestión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Checksums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Ventanas deslizantes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C4FB82-31DE-45B3-A021-73FF28E77E4A}"/>
              </a:ext>
            </a:extLst>
          </p:cNvPr>
          <p:cNvSpPr txBox="1"/>
          <p:nvPr/>
        </p:nvSpPr>
        <p:spPr>
          <a:xfrm>
            <a:off x="7696903" y="2265027"/>
            <a:ext cx="229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3. Fin de la conexión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1C8AE6B-A4DE-4B56-8B09-40226A7BC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498" y="2911514"/>
            <a:ext cx="3255474" cy="25431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DD3D75A-C84D-4D0D-857B-53586E595576}"/>
              </a:ext>
            </a:extLst>
          </p:cNvPr>
          <p:cNvSpPr txBox="1"/>
          <p:nvPr/>
        </p:nvSpPr>
        <p:spPr>
          <a:xfrm>
            <a:off x="562063" y="5505902"/>
            <a:ext cx="3093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latin typeface="Arial Black" panose="020B0A04020102020204" pitchFamily="34" charset="0"/>
              </a:rPr>
              <a:t>Negociación en tres pasos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F61C44A-F137-490F-813A-093F821655E5}"/>
              </a:ext>
            </a:extLst>
          </p:cNvPr>
          <p:cNvSpPr txBox="1"/>
          <p:nvPr/>
        </p:nvSpPr>
        <p:spPr>
          <a:xfrm>
            <a:off x="7742498" y="5454688"/>
            <a:ext cx="3093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latin typeface="Arial Black" panose="020B0A04020102020204" pitchFamily="34" charset="0"/>
              </a:rPr>
              <a:t>Negociación en cuatro pasos</a:t>
            </a:r>
          </a:p>
        </p:txBody>
      </p:sp>
    </p:spTree>
    <p:extLst>
      <p:ext uri="{BB962C8B-B14F-4D97-AF65-F5344CB8AC3E}">
        <p14:creationId xmlns:p14="http://schemas.microsoft.com/office/powerpoint/2010/main" val="33315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48C16DC-4C00-4A1D-9ED7-792678E36988}"/>
              </a:ext>
            </a:extLst>
          </p:cNvPr>
          <p:cNvSpPr/>
          <p:nvPr/>
        </p:nvSpPr>
        <p:spPr>
          <a:xfrm>
            <a:off x="1364974" y="2822713"/>
            <a:ext cx="5658678" cy="255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Romé</a:t>
            </a:r>
            <a:r>
              <a:rPr lang="es-AR" dirty="0"/>
              <a:t> Celestino, Matías Ariel</a:t>
            </a:r>
          </a:p>
          <a:p>
            <a:pPr algn="ctr"/>
            <a:r>
              <a:rPr lang="es-AR" dirty="0"/>
              <a:t>Obando Cano, Gerardo </a:t>
            </a:r>
            <a:r>
              <a:rPr lang="es-AR" dirty="0" err="1"/>
              <a:t>Andres</a:t>
            </a:r>
            <a:endParaRPr lang="es-AR" dirty="0"/>
          </a:p>
          <a:p>
            <a:pPr algn="ctr"/>
            <a:r>
              <a:rPr lang="es-AR" dirty="0" err="1"/>
              <a:t>Pafundi</a:t>
            </a:r>
            <a:r>
              <a:rPr lang="es-AR" dirty="0"/>
              <a:t>, Maximiliano Tomas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D5D840-D7C1-4D72-908C-E5AE7527E49E}"/>
              </a:ext>
            </a:extLst>
          </p:cNvPr>
          <p:cNvSpPr/>
          <p:nvPr/>
        </p:nvSpPr>
        <p:spPr>
          <a:xfrm>
            <a:off x="1603513" y="516835"/>
            <a:ext cx="5181600" cy="80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Informática General</a:t>
            </a:r>
          </a:p>
        </p:txBody>
      </p:sp>
    </p:spTree>
    <p:extLst>
      <p:ext uri="{BB962C8B-B14F-4D97-AF65-F5344CB8AC3E}">
        <p14:creationId xmlns:p14="http://schemas.microsoft.com/office/powerpoint/2010/main" val="169455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45FF6-C790-4BA0-9311-C20C90A116E2}"/>
              </a:ext>
            </a:extLst>
          </p:cNvPr>
          <p:cNvSpPr txBox="1"/>
          <p:nvPr/>
        </p:nvSpPr>
        <p:spPr>
          <a:xfrm>
            <a:off x="562063" y="587229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PROTOCOLO IP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9DCB8-DAC6-4DA5-9E5C-D311F2AC21CE}"/>
              </a:ext>
            </a:extLst>
          </p:cNvPr>
          <p:cNvSpPr txBox="1"/>
          <p:nvPr/>
        </p:nvSpPr>
        <p:spPr>
          <a:xfrm>
            <a:off x="562063" y="1157091"/>
            <a:ext cx="729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Direccionamiento IP de equipos</a:t>
            </a:r>
          </a:p>
        </p:txBody>
      </p:sp>
      <p:pic>
        <p:nvPicPr>
          <p:cNvPr id="1026" name="Picture 2" descr="Cuál es la diferencia entre IP pública e IP privada? - Curiosoando">
            <a:extLst>
              <a:ext uri="{FF2B5EF4-FFF2-40B4-BE49-F238E27FC236}">
                <a16:creationId xmlns:a16="http://schemas.microsoft.com/office/drawing/2014/main" id="{74A80660-D7A7-4700-AB18-5F6C6337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07" y="2617196"/>
            <a:ext cx="4826608" cy="23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5917C6D-42B3-4D9E-9E1A-C053B187BAFE}"/>
              </a:ext>
            </a:extLst>
          </p:cNvPr>
          <p:cNvSpPr txBox="1"/>
          <p:nvPr/>
        </p:nvSpPr>
        <p:spPr>
          <a:xfrm>
            <a:off x="6165907" y="2110259"/>
            <a:ext cx="316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IP pública vs IP privada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50B07D-D39F-4FD0-9C7B-ED710257A05B}"/>
              </a:ext>
            </a:extLst>
          </p:cNvPr>
          <p:cNvSpPr txBox="1"/>
          <p:nvPr/>
        </p:nvSpPr>
        <p:spPr>
          <a:xfrm>
            <a:off x="687756" y="2110259"/>
            <a:ext cx="39763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Arial Black" panose="020B0A04020102020204" pitchFamily="34" charset="0"/>
              </a:rPr>
              <a:t>Desde 0.0.0.0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Arial Black" panose="020B0A04020102020204" pitchFamily="34" charset="0"/>
            </a:endParaRPr>
          </a:p>
          <a:p>
            <a:endParaRPr lang="es-AR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Arial Black" panose="020B0A04020102020204" pitchFamily="34" charset="0"/>
              </a:rPr>
              <a:t>Hasta 255.255.255.255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Arial Black" panose="020B0A04020102020204" pitchFamily="34" charset="0"/>
              </a:rPr>
              <a:t>Ejemplo: 172.16.13.23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latin typeface="Arial Black" panose="020B0A04020102020204" pitchFamily="34" charset="0"/>
              </a:rPr>
              <a:t> Google.com: 216.58.222.46</a:t>
            </a:r>
          </a:p>
        </p:txBody>
      </p:sp>
    </p:spTree>
    <p:extLst>
      <p:ext uri="{BB962C8B-B14F-4D97-AF65-F5344CB8AC3E}">
        <p14:creationId xmlns:p14="http://schemas.microsoft.com/office/powerpoint/2010/main" val="40977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45FF6-C790-4BA0-9311-C20C90A116E2}"/>
              </a:ext>
            </a:extLst>
          </p:cNvPr>
          <p:cNvSpPr txBox="1"/>
          <p:nvPr/>
        </p:nvSpPr>
        <p:spPr>
          <a:xfrm>
            <a:off x="562063" y="587229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PROTOCOLO IP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9DCB8-DAC6-4DA5-9E5C-D311F2AC21CE}"/>
              </a:ext>
            </a:extLst>
          </p:cNvPr>
          <p:cNvSpPr txBox="1"/>
          <p:nvPr/>
        </p:nvSpPr>
        <p:spPr>
          <a:xfrm>
            <a:off x="562063" y="1206931"/>
            <a:ext cx="179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IPv4 vs IPv6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CC565BB-397E-4FD9-8417-56E995B24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158999"/>
              </p:ext>
            </p:extLst>
          </p:nvPr>
        </p:nvGraphicFramePr>
        <p:xfrm>
          <a:off x="562063" y="2103633"/>
          <a:ext cx="9924106" cy="292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614">
                  <a:extLst>
                    <a:ext uri="{9D8B030D-6E8A-4147-A177-3AD203B41FA5}">
                      <a16:colId xmlns:a16="http://schemas.microsoft.com/office/drawing/2014/main" val="90676277"/>
                    </a:ext>
                  </a:extLst>
                </a:gridCol>
                <a:gridCol w="2268619">
                  <a:extLst>
                    <a:ext uri="{9D8B030D-6E8A-4147-A177-3AD203B41FA5}">
                      <a16:colId xmlns:a16="http://schemas.microsoft.com/office/drawing/2014/main" val="2492344531"/>
                    </a:ext>
                  </a:extLst>
                </a:gridCol>
                <a:gridCol w="6508873">
                  <a:extLst>
                    <a:ext uri="{9D8B030D-6E8A-4147-A177-3AD203B41FA5}">
                      <a16:colId xmlns:a16="http://schemas.microsoft.com/office/drawing/2014/main" val="4232490198"/>
                    </a:ext>
                  </a:extLst>
                </a:gridCol>
              </a:tblGrid>
              <a:tr h="486859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IPv6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83022"/>
                  </a:ext>
                </a:extLst>
              </a:tr>
              <a:tr h="486859">
                <a:tc>
                  <a:txBody>
                    <a:bodyPr/>
                    <a:lstStyle/>
                    <a:p>
                      <a:r>
                        <a:rPr lang="es-AR" dirty="0"/>
                        <a:t>Desde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0.0.0.0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0:0:0:0:0:0:0:0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85467"/>
                  </a:ext>
                </a:extLst>
              </a:tr>
              <a:tr h="486859">
                <a:tc>
                  <a:txBody>
                    <a:bodyPr/>
                    <a:lstStyle/>
                    <a:p>
                      <a:r>
                        <a:rPr lang="es-AR" dirty="0"/>
                        <a:t>Hasta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255.255.255.255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ffff:ffff:ffff:ffff:ffff:ffff:ffff:ffff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76666"/>
                  </a:ext>
                </a:extLst>
              </a:tr>
              <a:tr h="486859">
                <a:tc>
                  <a:txBody>
                    <a:bodyPr/>
                    <a:lstStyle/>
                    <a:p>
                      <a:r>
                        <a:rPr lang="es-AR" dirty="0"/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32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128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837723"/>
                  </a:ext>
                </a:extLst>
              </a:tr>
              <a:tr h="486859">
                <a:tc>
                  <a:txBody>
                    <a:bodyPr/>
                    <a:lstStyle/>
                    <a:p>
                      <a:r>
                        <a:rPr lang="es-AR" dirty="0"/>
                        <a:t>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4.294.967.296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340.282.366.920.938.463.463.374.607.431.768.211.456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346048"/>
                  </a:ext>
                </a:extLst>
              </a:tr>
              <a:tr h="486859">
                <a:tc>
                  <a:txBody>
                    <a:bodyPr/>
                    <a:lstStyle/>
                    <a:p>
                      <a:r>
                        <a:rPr lang="es-AR" dirty="0"/>
                        <a:t>Ejemplo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192.0.2.235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fe80:1a7a:80f4:3d0a:66b0:b24b:1b7a:4d6b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5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8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45FF6-C790-4BA0-9311-C20C90A116E2}"/>
              </a:ext>
            </a:extLst>
          </p:cNvPr>
          <p:cNvSpPr txBox="1"/>
          <p:nvPr/>
        </p:nvSpPr>
        <p:spPr>
          <a:xfrm>
            <a:off x="562063" y="587229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PROTOCOLO TCP/IP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9DCB8-DAC6-4DA5-9E5C-D311F2AC21CE}"/>
              </a:ext>
            </a:extLst>
          </p:cNvPr>
          <p:cNvSpPr txBox="1"/>
          <p:nvPr/>
        </p:nvSpPr>
        <p:spPr>
          <a:xfrm>
            <a:off x="562063" y="1157091"/>
            <a:ext cx="7290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Familia de protocolos de internet</a:t>
            </a:r>
          </a:p>
          <a:p>
            <a:endParaRPr lang="es-AR" dirty="0">
              <a:latin typeface="Arial Black" panose="020B0A04020102020204" pitchFamily="34" charset="0"/>
            </a:endParaRPr>
          </a:p>
          <a:p>
            <a:r>
              <a:rPr lang="es-AR" dirty="0">
                <a:latin typeface="Arial Black" panose="020B0A04020102020204" pitchFamily="34" charset="0"/>
              </a:rPr>
              <a:t>TCP + IP + Otros protocolos = Modelo TCP/IP</a:t>
            </a:r>
          </a:p>
        </p:txBody>
      </p:sp>
      <p:pic>
        <p:nvPicPr>
          <p:cNvPr id="2052" name="Picture 4" descr="Suite De Protocolos Tcpip - Protocolos Del Modelo Tcp Ip, HD Png Download -  kindpng">
            <a:extLst>
              <a:ext uri="{FF2B5EF4-FFF2-40B4-BE49-F238E27FC236}">
                <a16:creationId xmlns:a16="http://schemas.microsoft.com/office/drawing/2014/main" id="{85A9AD3B-8D21-4C66-931A-E592E613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03" y="2188618"/>
            <a:ext cx="5373673" cy="44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79C8FD-12D3-4844-BBB5-E7356E6D1D06}"/>
              </a:ext>
            </a:extLst>
          </p:cNvPr>
          <p:cNvSpPr txBox="1"/>
          <p:nvPr/>
        </p:nvSpPr>
        <p:spPr>
          <a:xfrm>
            <a:off x="755009" y="3577251"/>
            <a:ext cx="242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Cada capa cumple</a:t>
            </a:r>
          </a:p>
          <a:p>
            <a:r>
              <a:rPr lang="es-AR" sz="2400" dirty="0">
                <a:latin typeface="Arial Black" panose="020B0A04020102020204" pitchFamily="34" charset="0"/>
              </a:rPr>
              <a:t>una función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318F0FA-8B68-4565-978C-DF5F77436BCE}"/>
              </a:ext>
            </a:extLst>
          </p:cNvPr>
          <p:cNvCxnSpPr>
            <a:cxnSpLocks/>
          </p:cNvCxnSpPr>
          <p:nvPr/>
        </p:nvCxnSpPr>
        <p:spPr>
          <a:xfrm flipH="1">
            <a:off x="2994870" y="3296873"/>
            <a:ext cx="1677799" cy="836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DE4F352-94D6-48B7-976A-9AB5EF54E1D6}"/>
              </a:ext>
            </a:extLst>
          </p:cNvPr>
          <p:cNvCxnSpPr>
            <a:cxnSpLocks/>
          </p:cNvCxnSpPr>
          <p:nvPr/>
        </p:nvCxnSpPr>
        <p:spPr>
          <a:xfrm flipH="1">
            <a:off x="2994870" y="4177415"/>
            <a:ext cx="16736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42A8AB7-2B2A-4875-A217-DCE57AC4A437}"/>
              </a:ext>
            </a:extLst>
          </p:cNvPr>
          <p:cNvCxnSpPr>
            <a:cxnSpLocks/>
          </p:cNvCxnSpPr>
          <p:nvPr/>
        </p:nvCxnSpPr>
        <p:spPr>
          <a:xfrm flipH="1" flipV="1">
            <a:off x="2994871" y="4221481"/>
            <a:ext cx="1673603" cy="836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ADCC782-356E-4C93-AFB6-8CCBBC4A0AB8}"/>
              </a:ext>
            </a:extLst>
          </p:cNvPr>
          <p:cNvCxnSpPr>
            <a:cxnSpLocks/>
          </p:cNvCxnSpPr>
          <p:nvPr/>
        </p:nvCxnSpPr>
        <p:spPr>
          <a:xfrm flipH="1" flipV="1">
            <a:off x="2994870" y="4285613"/>
            <a:ext cx="1673604" cy="1620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45FF6-C790-4BA0-9311-C20C90A116E2}"/>
              </a:ext>
            </a:extLst>
          </p:cNvPr>
          <p:cNvSpPr txBox="1"/>
          <p:nvPr/>
        </p:nvSpPr>
        <p:spPr>
          <a:xfrm>
            <a:off x="562063" y="587229"/>
            <a:ext cx="63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Arial Black" panose="020B0A04020102020204" pitchFamily="34" charset="0"/>
              </a:rPr>
              <a:t>PROTOCOLO TCP/IP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9DCB8-DAC6-4DA5-9E5C-D311F2AC21CE}"/>
              </a:ext>
            </a:extLst>
          </p:cNvPr>
          <p:cNvSpPr txBox="1"/>
          <p:nvPr/>
        </p:nvSpPr>
        <p:spPr>
          <a:xfrm>
            <a:off x="4045293" y="1191454"/>
            <a:ext cx="341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 Black" panose="020B0A04020102020204" pitchFamily="34" charset="0"/>
              </a:rPr>
              <a:t>Comparación modelo OSI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9EA0735-0A6E-47D9-B1A5-CA8BFAE9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11" y="1703346"/>
            <a:ext cx="4199285" cy="39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5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88088" y="927279"/>
            <a:ext cx="6873240" cy="973428"/>
          </a:xfrm>
        </p:spPr>
        <p:txBody>
          <a:bodyPr>
            <a:noAutofit/>
          </a:bodyPr>
          <a:lstStyle/>
          <a:p>
            <a:r>
              <a:rPr lang="es-AR" sz="3600" u="sng" dirty="0"/>
              <a:t>Funcionamiento de TCP/IP </a:t>
            </a:r>
          </a:p>
        </p:txBody>
      </p:sp>
      <p:graphicFrame>
        <p:nvGraphicFramePr>
          <p:cNvPr id="15" name="Diagrama 14"/>
          <p:cNvGraphicFramePr/>
          <p:nvPr/>
        </p:nvGraphicFramePr>
        <p:xfrm>
          <a:off x="0" y="2137893"/>
          <a:ext cx="6751392" cy="397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72" y="2953491"/>
            <a:ext cx="3384635" cy="2635940"/>
          </a:xfrm>
          <a:prstGeom prst="rect">
            <a:avLst/>
          </a:prstGeom>
        </p:spPr>
      </p:pic>
      <p:sp>
        <p:nvSpPr>
          <p:cNvPr id="17" name="Flecha izquierda 16"/>
          <p:cNvSpPr/>
          <p:nvPr/>
        </p:nvSpPr>
        <p:spPr>
          <a:xfrm>
            <a:off x="6252284" y="3706670"/>
            <a:ext cx="1260948" cy="837127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7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6413" y="656822"/>
            <a:ext cx="6436217" cy="947490"/>
          </a:xfrm>
        </p:spPr>
        <p:txBody>
          <a:bodyPr>
            <a:normAutofit/>
          </a:bodyPr>
          <a:lstStyle/>
          <a:p>
            <a:r>
              <a:rPr lang="es-AR" u="sng" dirty="0"/>
              <a:t>La capa de </a:t>
            </a:r>
            <a:r>
              <a:rPr lang="es-AR" b="1" u="sng" dirty="0"/>
              <a:t>Acceso a la Red</a:t>
            </a:r>
            <a:endParaRPr lang="es-AR" u="sng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18" y="3289938"/>
            <a:ext cx="4064685" cy="2940226"/>
          </a:xfrm>
        </p:spPr>
      </p:pic>
      <p:sp>
        <p:nvSpPr>
          <p:cNvPr id="7" name="Marcador de texto 6"/>
          <p:cNvSpPr>
            <a:spLocks noGrp="1"/>
          </p:cNvSpPr>
          <p:nvPr>
            <p:ph type="body" sz="half" idx="2"/>
          </p:nvPr>
        </p:nvSpPr>
        <p:spPr>
          <a:xfrm>
            <a:off x="502276" y="2085178"/>
            <a:ext cx="5512158" cy="30944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/>
              <a:t> Su propósito es simple: formar una interfase entre los usuarios de una máquina y la red</a:t>
            </a:r>
          </a:p>
          <a:p>
            <a:r>
              <a:rPr lang="es-AR" dirty="0"/>
              <a:t>       </a:t>
            </a:r>
          </a:p>
          <a:p>
            <a:r>
              <a:rPr lang="es-AR" dirty="0"/>
              <a:t>	</a:t>
            </a:r>
          </a:p>
          <a:p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2" y="3289938"/>
            <a:ext cx="5152770" cy="29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659" y="631063"/>
            <a:ext cx="6873240" cy="690093"/>
          </a:xfrm>
        </p:spPr>
        <p:txBody>
          <a:bodyPr/>
          <a:lstStyle/>
          <a:p>
            <a:pPr algn="ctr"/>
            <a:r>
              <a:rPr lang="es-AR" u="sng" dirty="0"/>
              <a:t>La capa de </a:t>
            </a:r>
            <a:r>
              <a:rPr lang="es-AR" b="1" u="sng" dirty="0"/>
              <a:t>Red o Internet </a:t>
            </a:r>
            <a:endParaRPr lang="es-AR" u="sng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60797" y="1700011"/>
            <a:ext cx="6873240" cy="18030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Acepta y transfiere paquetes para la red. Esta capa incluye el potente Protocolo de Internet (IP), el protocolo de resolución de direcciones (ARP) y el protocolo de mensajes de control de Internet (ICMP).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59" y="3272411"/>
            <a:ext cx="3670480" cy="23814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7" y="3142446"/>
            <a:ext cx="5556044" cy="32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Pizar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340</TotalTime>
  <Words>839</Words>
  <Application>Microsoft Office PowerPoint</Application>
  <PresentationFormat>Panorámica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20</vt:i4>
      </vt:variant>
    </vt:vector>
  </HeadingPairs>
  <TitlesOfParts>
    <vt:vector size="35" baseType="lpstr">
      <vt:lpstr>Aharoni</vt:lpstr>
      <vt:lpstr>Arial</vt:lpstr>
      <vt:lpstr>Arial</vt:lpstr>
      <vt:lpstr>Arial Black</vt:lpstr>
      <vt:lpstr>Calibri</vt:lpstr>
      <vt:lpstr>Calibri Light</vt:lpstr>
      <vt:lpstr>Calisto MT</vt:lpstr>
      <vt:lpstr>Century Gothic</vt:lpstr>
      <vt:lpstr>Georgia</vt:lpstr>
      <vt:lpstr>Segoe UI</vt:lpstr>
      <vt:lpstr>Wingdings 2</vt:lpstr>
      <vt:lpstr>Wingdings 3</vt:lpstr>
      <vt:lpstr>Pizarra</vt:lpstr>
      <vt:lpstr>Estela de condensación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Funcionamiento de TCP/IP </vt:lpstr>
      <vt:lpstr>La capa de Acceso a la Red</vt:lpstr>
      <vt:lpstr>La capa de Red o Internet </vt:lpstr>
      <vt:lpstr>capa de Transporte </vt:lpstr>
      <vt:lpstr>capa de Aplicación </vt:lpstr>
      <vt:lpstr>OTROS PROTOCOLOS </vt:lpstr>
      <vt:lpstr>CRITERIOS DE DISEÑO DE REDES </vt:lpstr>
      <vt:lpstr>HUBS (Concentradores)</vt:lpstr>
      <vt:lpstr>SWITCHS (Conmutador)</vt:lpstr>
      <vt:lpstr>Presentación de PowerPoint</vt:lpstr>
      <vt:lpstr>BRIDGES (Puentes)</vt:lpstr>
      <vt:lpstr>Presentación de PowerPoint</vt:lpstr>
      <vt:lpstr>Repetidores y Puntos de acceso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Matías Romé</dc:creator>
  <cp:lastModifiedBy>Miriam Andrea Barone</cp:lastModifiedBy>
  <cp:revision>15</cp:revision>
  <dcterms:created xsi:type="dcterms:W3CDTF">2020-11-15T19:29:31Z</dcterms:created>
  <dcterms:modified xsi:type="dcterms:W3CDTF">2020-11-26T23:35:03Z</dcterms:modified>
</cp:coreProperties>
</file>